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1.xml" ContentType="application/vnd.openxmlformats-officedocument.presentationml.comment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omments/comment2.xml" ContentType="application/vnd.openxmlformats-officedocument.presentationml.comments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3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9" r:id="rId3"/>
    <p:sldId id="262" r:id="rId4"/>
    <p:sldId id="272" r:id="rId5"/>
    <p:sldId id="278" r:id="rId6"/>
    <p:sldId id="298" r:id="rId7"/>
    <p:sldId id="279" r:id="rId8"/>
    <p:sldId id="280" r:id="rId9"/>
    <p:sldId id="271" r:id="rId10"/>
    <p:sldId id="276" r:id="rId11"/>
    <p:sldId id="284" r:id="rId12"/>
    <p:sldId id="294" r:id="rId13"/>
    <p:sldId id="291" r:id="rId14"/>
    <p:sldId id="295" r:id="rId15"/>
    <p:sldId id="297" r:id="rId16"/>
    <p:sldId id="285" r:id="rId17"/>
    <p:sldId id="267" r:id="rId18"/>
    <p:sldId id="301" r:id="rId19"/>
    <p:sldId id="268" r:id="rId20"/>
    <p:sldId id="302" r:id="rId21"/>
    <p:sldId id="293" r:id="rId22"/>
    <p:sldId id="299" r:id="rId23"/>
    <p:sldId id="286" r:id="rId24"/>
    <p:sldId id="303" r:id="rId25"/>
    <p:sldId id="265" r:id="rId26"/>
    <p:sldId id="275" r:id="rId27"/>
    <p:sldId id="287" r:id="rId28"/>
    <p:sldId id="260" r:id="rId29"/>
    <p:sldId id="304" r:id="rId30"/>
    <p:sldId id="288" r:id="rId31"/>
    <p:sldId id="273" r:id="rId32"/>
    <p:sldId id="289" r:id="rId33"/>
    <p:sldId id="283" r:id="rId34"/>
    <p:sldId id="274" r:id="rId35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84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擅長</c:v>
                </c:pt>
              </c:strCache>
            </c:strRef>
          </c:tx>
          <c:cat>
            <c:strRef>
              <c:f>工作表1!$A$2:$A$6</c:f>
              <c:strCache>
                <c:ptCount val="5"/>
                <c:pt idx="0">
                  <c:v>領導能力</c:v>
                </c:pt>
                <c:pt idx="1">
                  <c:v>語文能力</c:v>
                </c:pt>
                <c:pt idx="2">
                  <c:v>溝通能力</c:v>
                </c:pt>
                <c:pt idx="3">
                  <c:v>資訊應用能力</c:v>
                </c:pt>
                <c:pt idx="4">
                  <c:v>團體合作能力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80</c:v>
                </c:pt>
                <c:pt idx="1">
                  <c:v>75</c:v>
                </c:pt>
                <c:pt idx="2">
                  <c:v>88</c:v>
                </c:pt>
                <c:pt idx="3">
                  <c:v>90</c:v>
                </c:pt>
                <c:pt idx="4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836480"/>
        <c:axId val="33820032"/>
      </c:radarChart>
      <c:catAx>
        <c:axId val="154836480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crossAx val="33820032"/>
        <c:crosses val="autoZero"/>
        <c:auto val="1"/>
        <c:lblAlgn val="ctr"/>
        <c:lblOffset val="100"/>
        <c:noMultiLvlLbl val="0"/>
      </c:catAx>
      <c:valAx>
        <c:axId val="33820032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548364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1-24T12:47:33.323" idx="3">
    <p:pos x="2154" y="1831"/>
    <p:text>根據內頁名稱,例如證照.....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1-24T12:47:33.323" idx="6">
    <p:pos x="2154" y="1831"/>
    <p:text>根據內頁名稱,例如證照.....</p:tex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D2503-B4FF-4663-969F-EED7ED33353E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EC60F95-E0B5-43FD-B5EF-8AA122F6D401}">
      <dgm:prSet phldrT="[文字]" custT="1"/>
      <dgm:spPr/>
      <dgm:t>
        <a:bodyPr/>
        <a:lstStyle/>
        <a:p>
          <a:pPr algn="ctr">
            <a:spcAft>
              <a:spcPts val="0"/>
            </a:spcAft>
          </a:pPr>
          <a:r>
            <a:rPr lang="zh-TW" altLang="en-US" sz="3600" strike="noStrike" baseline="0" dirty="0" smtClean="0"/>
            <a:t>國立屏東科技大學</a:t>
          </a:r>
          <a:endParaRPr lang="en-US" altLang="zh-TW" sz="3600" strike="noStrike" baseline="0" dirty="0" smtClean="0"/>
        </a:p>
        <a:p>
          <a:pPr algn="ctr">
            <a:spcAft>
              <a:spcPts val="0"/>
            </a:spcAft>
          </a:pPr>
          <a:r>
            <a:rPr lang="zh-TW" altLang="en-US" sz="3600" strike="noStrike" baseline="0" dirty="0" smtClean="0"/>
            <a:t>農園生產系</a:t>
          </a:r>
          <a:endParaRPr lang="en-US" altLang="zh-TW" sz="3600" strike="noStrike" baseline="0" dirty="0" smtClean="0"/>
        </a:p>
        <a:p>
          <a:pPr algn="l">
            <a:spcAft>
              <a:spcPct val="35000"/>
            </a:spcAft>
          </a:pPr>
          <a:endParaRPr lang="zh-TW" altLang="en-US" sz="4400" strike="noStrike" baseline="0" dirty="0"/>
        </a:p>
      </dgm:t>
    </dgm:pt>
    <dgm:pt modelId="{749BE1B2-754F-439E-B561-5F117376A2FA}" type="parTrans" cxnId="{6496D75F-4BD9-463A-B8C9-C7F9710DA3C0}">
      <dgm:prSet/>
      <dgm:spPr/>
      <dgm:t>
        <a:bodyPr/>
        <a:lstStyle/>
        <a:p>
          <a:endParaRPr lang="zh-TW" altLang="en-US"/>
        </a:p>
      </dgm:t>
    </dgm:pt>
    <dgm:pt modelId="{E49EED02-BDCD-49CA-8F90-DBF0B97E4529}" type="sibTrans" cxnId="{6496D75F-4BD9-463A-B8C9-C7F9710DA3C0}">
      <dgm:prSet/>
      <dgm:spPr/>
      <dgm:t>
        <a:bodyPr/>
        <a:lstStyle/>
        <a:p>
          <a:endParaRPr lang="zh-TW" altLang="en-US"/>
        </a:p>
      </dgm:t>
    </dgm:pt>
    <dgm:pt modelId="{B51E4FD1-11E7-4F0A-B53C-A604F23DD6F6}">
      <dgm:prSet phldrT="[文字]"/>
      <dgm:spPr/>
      <dgm:t>
        <a:bodyPr vert="eaVert"/>
        <a:lstStyle/>
        <a:p>
          <a:pPr algn="ctr"/>
          <a:r>
            <a:rPr lang="zh-TW" altLang="en-US" dirty="0" smtClean="0"/>
            <a:t>推薦甄選備審資料</a:t>
          </a:r>
          <a:endParaRPr lang="zh-TW" altLang="en-US" dirty="0"/>
        </a:p>
      </dgm:t>
    </dgm:pt>
    <dgm:pt modelId="{C69044F6-F3BB-41CC-9A7A-E00E17808465}" type="parTrans" cxnId="{C80F2AEC-F126-4722-B76C-CF97D509569B}">
      <dgm:prSet/>
      <dgm:spPr/>
      <dgm:t>
        <a:bodyPr/>
        <a:lstStyle/>
        <a:p>
          <a:endParaRPr lang="zh-TW" altLang="en-US"/>
        </a:p>
      </dgm:t>
    </dgm:pt>
    <dgm:pt modelId="{74FFBE1F-7A78-400E-AE19-627BF4127601}" type="sibTrans" cxnId="{C80F2AEC-F126-4722-B76C-CF97D509569B}">
      <dgm:prSet/>
      <dgm:spPr/>
      <dgm:t>
        <a:bodyPr/>
        <a:lstStyle/>
        <a:p>
          <a:endParaRPr lang="zh-TW" altLang="en-US"/>
        </a:p>
      </dgm:t>
    </dgm:pt>
    <dgm:pt modelId="{4C611515-4BA8-412F-ADD0-5A21C15B114A}" type="pres">
      <dgm:prSet presAssocID="{2ACD2503-B4FF-4663-969F-EED7ED33353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AF0349E-5A0B-41E8-B9AE-8BCE4B3DDFE2}" type="pres">
      <dgm:prSet presAssocID="{7EC60F95-E0B5-43FD-B5EF-8AA122F6D401}" presName="composite" presStyleCnt="0"/>
      <dgm:spPr/>
    </dgm:pt>
    <dgm:pt modelId="{7DB8B617-FA89-403C-86E7-97D672F2B185}" type="pres">
      <dgm:prSet presAssocID="{7EC60F95-E0B5-43FD-B5EF-8AA122F6D401}" presName="ParentAccentShape" presStyleLbl="trBgShp" presStyleIdx="0" presStyleCnt="2"/>
      <dgm:spPr/>
    </dgm:pt>
    <dgm:pt modelId="{096E177A-8D8F-4FAA-AFB9-BBE983DD8A15}" type="pres">
      <dgm:prSet presAssocID="{7EC60F95-E0B5-43FD-B5EF-8AA122F6D401}" presName="ParentText" presStyleLbl="revTx" presStyleIdx="0" presStyleCnt="2" custScaleX="175303" custLinFactY="200000" custLinFactNeighborX="2745" custLinFactNeighborY="2983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E1018A-81C7-41A1-992E-90671B53FE90}" type="pres">
      <dgm:prSet presAssocID="{7EC60F95-E0B5-43FD-B5EF-8AA122F6D401}" presName="ChildText" presStyleLbl="revTx" presStyleIdx="1" presStyleCnt="2" custScaleY="203384" custLinFactNeighborX="-22478" custLinFactNeighborY="1737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531C95EB-19A1-44FA-AC07-462E0FACFF87}" type="pres">
      <dgm:prSet presAssocID="{7EC60F95-E0B5-43FD-B5EF-8AA122F6D401}" presName="ChildAccentShape" presStyleLbl="trBgShp" presStyleIdx="1" presStyleCnt="2"/>
      <dgm:spPr/>
    </dgm:pt>
    <dgm:pt modelId="{C8DF9748-90A7-41D2-9F60-8A398AF68CD8}" type="pres">
      <dgm:prSet presAssocID="{7EC60F95-E0B5-43FD-B5EF-8AA122F6D401}" presName="Image" presStyleLbl="alignImgPlace1" presStyleIdx="0" presStyleCnt="1" custLinFactNeighborX="-1015" custLinFactNeighborY="46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0" r="-120000"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6496D75F-4BD9-463A-B8C9-C7F9710DA3C0}" srcId="{2ACD2503-B4FF-4663-969F-EED7ED33353E}" destId="{7EC60F95-E0B5-43FD-B5EF-8AA122F6D401}" srcOrd="0" destOrd="0" parTransId="{749BE1B2-754F-439E-B561-5F117376A2FA}" sibTransId="{E49EED02-BDCD-49CA-8F90-DBF0B97E4529}"/>
    <dgm:cxn modelId="{7B573BAA-3AEC-4843-B885-785000B63869}" type="presOf" srcId="{7EC60F95-E0B5-43FD-B5EF-8AA122F6D401}" destId="{096E177A-8D8F-4FAA-AFB9-BBE983DD8A15}" srcOrd="0" destOrd="0" presId="urn:microsoft.com/office/officeart/2009/3/layout/SnapshotPictureList"/>
    <dgm:cxn modelId="{C80F2AEC-F126-4722-B76C-CF97D509569B}" srcId="{7EC60F95-E0B5-43FD-B5EF-8AA122F6D401}" destId="{B51E4FD1-11E7-4F0A-B53C-A604F23DD6F6}" srcOrd="0" destOrd="0" parTransId="{C69044F6-F3BB-41CC-9A7A-E00E17808465}" sibTransId="{74FFBE1F-7A78-400E-AE19-627BF4127601}"/>
    <dgm:cxn modelId="{D8F59668-B64A-47B4-9E08-7C78DC6F6E60}" type="presOf" srcId="{B51E4FD1-11E7-4F0A-B53C-A604F23DD6F6}" destId="{A3E1018A-81C7-41A1-992E-90671B53FE90}" srcOrd="0" destOrd="0" presId="urn:microsoft.com/office/officeart/2009/3/layout/SnapshotPictureList"/>
    <dgm:cxn modelId="{7E6E544E-A9E0-4E60-8B94-B65DDBBF03FF}" type="presOf" srcId="{2ACD2503-B4FF-4663-969F-EED7ED33353E}" destId="{4C611515-4BA8-412F-ADD0-5A21C15B114A}" srcOrd="0" destOrd="0" presId="urn:microsoft.com/office/officeart/2009/3/layout/SnapshotPictureList"/>
    <dgm:cxn modelId="{1BA5342B-5676-4BC8-939E-B73BB82CA3BB}" type="presParOf" srcId="{4C611515-4BA8-412F-ADD0-5A21C15B114A}" destId="{0AF0349E-5A0B-41E8-B9AE-8BCE4B3DDFE2}" srcOrd="0" destOrd="0" presId="urn:microsoft.com/office/officeart/2009/3/layout/SnapshotPictureList"/>
    <dgm:cxn modelId="{95E190A3-E722-4E33-89A7-0124A428BE38}" type="presParOf" srcId="{0AF0349E-5A0B-41E8-B9AE-8BCE4B3DDFE2}" destId="{7DB8B617-FA89-403C-86E7-97D672F2B185}" srcOrd="0" destOrd="0" presId="urn:microsoft.com/office/officeart/2009/3/layout/SnapshotPictureList"/>
    <dgm:cxn modelId="{5D14E6BC-0854-4EBC-BE69-137DDEAC731C}" type="presParOf" srcId="{0AF0349E-5A0B-41E8-B9AE-8BCE4B3DDFE2}" destId="{096E177A-8D8F-4FAA-AFB9-BBE983DD8A15}" srcOrd="1" destOrd="0" presId="urn:microsoft.com/office/officeart/2009/3/layout/SnapshotPictureList"/>
    <dgm:cxn modelId="{8E996719-B955-4F43-A835-6281FE78A4B5}" type="presParOf" srcId="{0AF0349E-5A0B-41E8-B9AE-8BCE4B3DDFE2}" destId="{A3E1018A-81C7-41A1-992E-90671B53FE90}" srcOrd="2" destOrd="0" presId="urn:microsoft.com/office/officeart/2009/3/layout/SnapshotPictureList"/>
    <dgm:cxn modelId="{234FB2A2-F78E-48FD-9938-012F6DFDAEA3}" type="presParOf" srcId="{0AF0349E-5A0B-41E8-B9AE-8BCE4B3DDFE2}" destId="{531C95EB-19A1-44FA-AC07-462E0FACFF87}" srcOrd="3" destOrd="0" presId="urn:microsoft.com/office/officeart/2009/3/layout/SnapshotPictureList"/>
    <dgm:cxn modelId="{330ECEF2-37B4-4868-94ED-137ED28B0D95}" type="presParOf" srcId="{0AF0349E-5A0B-41E8-B9AE-8BCE4B3DDFE2}" destId="{C8DF9748-90A7-41D2-9F60-8A398AF68CD8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AC08C7E-142C-4C54-BF3E-68B30C87EC50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742DFAE-F4C6-4AC0-9F8C-6E0E4C0DC681}">
      <dgm:prSet phldrT="[文字]"/>
      <dgm:spPr/>
      <dgm:t>
        <a:bodyPr/>
        <a:lstStyle/>
        <a:p>
          <a:endParaRPr lang="zh-TW" altLang="en-US" dirty="0"/>
        </a:p>
      </dgm:t>
    </dgm:pt>
    <dgm:pt modelId="{567CBDBD-34C5-4454-886A-AE016EE6DA30}" type="parTrans" cxnId="{AC2AA4AB-B85D-4FBF-AAB2-1FAE1F67C510}">
      <dgm:prSet/>
      <dgm:spPr/>
      <dgm:t>
        <a:bodyPr/>
        <a:lstStyle/>
        <a:p>
          <a:endParaRPr lang="zh-TW" altLang="en-US"/>
        </a:p>
      </dgm:t>
    </dgm:pt>
    <dgm:pt modelId="{325CBA0B-58BC-4275-B339-CE1B8438DF02}" type="sibTrans" cxnId="{AC2AA4AB-B85D-4FBF-AAB2-1FAE1F67C510}">
      <dgm:prSet/>
      <dgm:spPr/>
      <dgm:t>
        <a:bodyPr/>
        <a:lstStyle/>
        <a:p>
          <a:endParaRPr lang="zh-TW" altLang="en-US"/>
        </a:p>
      </dgm:t>
    </dgm:pt>
    <dgm:pt modelId="{67E2E509-D231-4D99-974B-9F3561708EFA}">
      <dgm:prSet phldrT="[文字]"/>
      <dgm:spPr/>
      <dgm:t>
        <a:bodyPr/>
        <a:lstStyle/>
        <a:p>
          <a:endParaRPr lang="zh-TW" altLang="en-US" dirty="0"/>
        </a:p>
      </dgm:t>
    </dgm:pt>
    <dgm:pt modelId="{8769A129-F378-4B69-BB4A-349E03AEEDEE}" type="parTrans" cxnId="{D7C5522E-2524-4C37-89D6-F8B7C97C6CAB}">
      <dgm:prSet/>
      <dgm:spPr/>
      <dgm:t>
        <a:bodyPr/>
        <a:lstStyle/>
        <a:p>
          <a:endParaRPr lang="zh-TW" altLang="en-US"/>
        </a:p>
      </dgm:t>
    </dgm:pt>
    <dgm:pt modelId="{56E0FDDD-5FCD-4C81-A0A4-6D7760B63736}" type="sibTrans" cxnId="{D7C5522E-2524-4C37-89D6-F8B7C97C6CAB}">
      <dgm:prSet/>
      <dgm:spPr/>
      <dgm:t>
        <a:bodyPr/>
        <a:lstStyle/>
        <a:p>
          <a:endParaRPr lang="zh-TW" altLang="en-US"/>
        </a:p>
      </dgm:t>
    </dgm:pt>
    <dgm:pt modelId="{1E97DD62-1EC3-4DD5-B1ED-A8B647F07F48}" type="pres">
      <dgm:prSet presAssocID="{5AC08C7E-142C-4C54-BF3E-68B30C87EC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363B24A-F765-4D47-8058-020F5F074817}" type="pres">
      <dgm:prSet presAssocID="{A742DFAE-F4C6-4AC0-9F8C-6E0E4C0DC681}" presName="composite" presStyleCnt="0"/>
      <dgm:spPr/>
    </dgm:pt>
    <dgm:pt modelId="{E475F683-1DAB-4C49-A568-BA1D05E541B4}" type="pres">
      <dgm:prSet presAssocID="{A742DFAE-F4C6-4AC0-9F8C-6E0E4C0DC681}" presName="rect1" presStyleLbl="bgImgPlace1" presStyleIdx="0" presStyleCnt="2" custScaleX="128373" custScaleY="93784" custLinFactNeighborX="-3766" custLinFactNeighborY="-451"/>
      <dgm:spPr/>
      <dgm:t>
        <a:bodyPr/>
        <a:lstStyle/>
        <a:p>
          <a:endParaRPr lang="zh-TW" altLang="en-US"/>
        </a:p>
      </dgm:t>
    </dgm:pt>
    <dgm:pt modelId="{968D0FCA-4EE8-488B-95C1-29017A20A995}" type="pres">
      <dgm:prSet presAssocID="{A742DFAE-F4C6-4AC0-9F8C-6E0E4C0DC681}" presName="wedgeRectCallout1" presStyleLbl="node1" presStyleIdx="0" presStyleCnt="2" custScaleX="81460" custScaleY="55629" custLinFactNeighborX="-4295" custLinFactNeighborY="95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BAE47E-71AB-4728-BF19-BEAE96D697DE}" type="pres">
      <dgm:prSet presAssocID="{325CBA0B-58BC-4275-B339-CE1B8438DF02}" presName="sibTrans" presStyleCnt="0"/>
      <dgm:spPr/>
    </dgm:pt>
    <dgm:pt modelId="{4A480C3F-7FFB-41B1-AE73-DD39A13C2EFC}" type="pres">
      <dgm:prSet presAssocID="{67E2E509-D231-4D99-974B-9F3561708EFA}" presName="composite" presStyleCnt="0"/>
      <dgm:spPr/>
    </dgm:pt>
    <dgm:pt modelId="{6AD750CA-BA44-4680-BBB4-D4252BB232A5}" type="pres">
      <dgm:prSet presAssocID="{67E2E509-D231-4D99-974B-9F3561708EFA}" presName="rect1" presStyleLbl="bgImgPlace1" presStyleIdx="1" presStyleCnt="2" custScaleX="122193" custScaleY="92593" custLinFactNeighborX="-3151" custLinFactNeighborY="-2668"/>
      <dgm:spPr/>
      <dgm:t>
        <a:bodyPr/>
        <a:lstStyle/>
        <a:p>
          <a:endParaRPr lang="zh-TW" altLang="en-US"/>
        </a:p>
      </dgm:t>
    </dgm:pt>
    <dgm:pt modelId="{115C9733-F245-4EC5-8721-1F62E26CD8CA}" type="pres">
      <dgm:prSet presAssocID="{67E2E509-D231-4D99-974B-9F3561708EFA}" presName="wedgeRectCallout1" presStyleLbl="node1" presStyleIdx="1" presStyleCnt="2" custScaleX="84662" custScaleY="63682" custLinFactNeighborX="-103" custLinFactNeighborY="159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CADABC6-2CB2-4BFA-8642-F238B5F5241E}" type="presOf" srcId="{67E2E509-D231-4D99-974B-9F3561708EFA}" destId="{115C9733-F245-4EC5-8721-1F62E26CD8CA}" srcOrd="0" destOrd="0" presId="urn:microsoft.com/office/officeart/2008/layout/BendingPictureCaptionList"/>
    <dgm:cxn modelId="{AC2AA4AB-B85D-4FBF-AAB2-1FAE1F67C510}" srcId="{5AC08C7E-142C-4C54-BF3E-68B30C87EC50}" destId="{A742DFAE-F4C6-4AC0-9F8C-6E0E4C0DC681}" srcOrd="0" destOrd="0" parTransId="{567CBDBD-34C5-4454-886A-AE016EE6DA30}" sibTransId="{325CBA0B-58BC-4275-B339-CE1B8438DF02}"/>
    <dgm:cxn modelId="{D7C5522E-2524-4C37-89D6-F8B7C97C6CAB}" srcId="{5AC08C7E-142C-4C54-BF3E-68B30C87EC50}" destId="{67E2E509-D231-4D99-974B-9F3561708EFA}" srcOrd="1" destOrd="0" parTransId="{8769A129-F378-4B69-BB4A-349E03AEEDEE}" sibTransId="{56E0FDDD-5FCD-4C81-A0A4-6D7760B63736}"/>
    <dgm:cxn modelId="{2907EB55-7A3E-4B08-AA4D-09D0619549A9}" type="presOf" srcId="{A742DFAE-F4C6-4AC0-9F8C-6E0E4C0DC681}" destId="{968D0FCA-4EE8-488B-95C1-29017A20A995}" srcOrd="0" destOrd="0" presId="urn:microsoft.com/office/officeart/2008/layout/BendingPictureCaptionList"/>
    <dgm:cxn modelId="{DE0F9462-29C6-43AC-A983-56ABB6390C11}" type="presOf" srcId="{5AC08C7E-142C-4C54-BF3E-68B30C87EC50}" destId="{1E97DD62-1EC3-4DD5-B1ED-A8B647F07F48}" srcOrd="0" destOrd="0" presId="urn:microsoft.com/office/officeart/2008/layout/BendingPictureCaptionList"/>
    <dgm:cxn modelId="{DF703A92-4106-4E2A-B7F0-0D1CE01C85E2}" type="presParOf" srcId="{1E97DD62-1EC3-4DD5-B1ED-A8B647F07F48}" destId="{3363B24A-F765-4D47-8058-020F5F074817}" srcOrd="0" destOrd="0" presId="urn:microsoft.com/office/officeart/2008/layout/BendingPictureCaptionList"/>
    <dgm:cxn modelId="{6C714DF5-9607-4330-BC9C-130875E5AA8B}" type="presParOf" srcId="{3363B24A-F765-4D47-8058-020F5F074817}" destId="{E475F683-1DAB-4C49-A568-BA1D05E541B4}" srcOrd="0" destOrd="0" presId="urn:microsoft.com/office/officeart/2008/layout/BendingPictureCaptionList"/>
    <dgm:cxn modelId="{BD1AD510-A025-4558-B193-3CC826742402}" type="presParOf" srcId="{3363B24A-F765-4D47-8058-020F5F074817}" destId="{968D0FCA-4EE8-488B-95C1-29017A20A995}" srcOrd="1" destOrd="0" presId="urn:microsoft.com/office/officeart/2008/layout/BendingPictureCaptionList"/>
    <dgm:cxn modelId="{AEB840FE-67F9-46DA-B396-501BD9186DFE}" type="presParOf" srcId="{1E97DD62-1EC3-4DD5-B1ED-A8B647F07F48}" destId="{B6BAE47E-71AB-4728-BF19-BEAE96D697DE}" srcOrd="1" destOrd="0" presId="urn:microsoft.com/office/officeart/2008/layout/BendingPictureCaptionList"/>
    <dgm:cxn modelId="{BE450053-177C-443C-9E0B-5B743EA373A4}" type="presParOf" srcId="{1E97DD62-1EC3-4DD5-B1ED-A8B647F07F48}" destId="{4A480C3F-7FFB-41B1-AE73-DD39A13C2EFC}" srcOrd="2" destOrd="0" presId="urn:microsoft.com/office/officeart/2008/layout/BendingPictureCaptionList"/>
    <dgm:cxn modelId="{BF4BFC7B-43CC-43FE-9ED0-E647736F4B19}" type="presParOf" srcId="{4A480C3F-7FFB-41B1-AE73-DD39A13C2EFC}" destId="{6AD750CA-BA44-4680-BBB4-D4252BB232A5}" srcOrd="0" destOrd="0" presId="urn:microsoft.com/office/officeart/2008/layout/BendingPictureCaptionList"/>
    <dgm:cxn modelId="{839D838D-5341-46C4-B42F-E861966C8825}" type="presParOf" srcId="{4A480C3F-7FFB-41B1-AE73-DD39A13C2EFC}" destId="{115C9733-F245-4EC5-8721-1F62E26CD8CA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AF2C2A9-0799-4F50-85DD-88AD77D9A513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8BB17EE-0994-4C4F-93D2-5624C59BF163}" type="pres">
      <dgm:prSet presAssocID="{3AF2C2A9-0799-4F50-85DD-88AD77D9A5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E048543-BD33-402A-B2B8-8BF153C1013F}" type="presOf" srcId="{3AF2C2A9-0799-4F50-85DD-88AD77D9A513}" destId="{18BB17EE-0994-4C4F-93D2-5624C59BF163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539C11B-A57E-44A5-A2C3-487EB1B79C45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30D9D74-977E-474C-A3D4-688710057EAE}">
      <dgm:prSet phldrT="[文字]" custT="1"/>
      <dgm:spPr/>
      <dgm:t>
        <a:bodyPr/>
        <a:lstStyle/>
        <a:p>
          <a:pPr algn="l"/>
          <a:r>
            <a:rPr lang="zh-TW" altLang="en-US" sz="1400" dirty="0" smtClean="0"/>
            <a:t>我對這次的研習活動感到非常實用，然而也在此活動學習，生活當中都能用得著的急救動作，所以我會好好應用這 </a:t>
          </a:r>
          <a:r>
            <a:rPr lang="en-US" altLang="en-US" sz="1400" dirty="0" smtClean="0"/>
            <a:t>CPR</a:t>
          </a:r>
          <a:r>
            <a:rPr lang="zh-TW" altLang="en-US" sz="1400" dirty="0" smtClean="0"/>
            <a:t>，在有人需要時，並出手相救</a:t>
          </a:r>
          <a:r>
            <a:rPr lang="en-US" altLang="zh-TW" sz="1400" dirty="0" smtClean="0"/>
            <a:t>!</a:t>
          </a:r>
          <a:endParaRPr lang="zh-TW" altLang="en-US" sz="1400" dirty="0"/>
        </a:p>
      </dgm:t>
    </dgm:pt>
    <dgm:pt modelId="{F85BEF4E-36D2-4CBE-9A7D-853E1DC00B01}" type="parTrans" cxnId="{143A371D-56CE-4AD9-8BE7-9618334F2981}">
      <dgm:prSet/>
      <dgm:spPr/>
      <dgm:t>
        <a:bodyPr/>
        <a:lstStyle/>
        <a:p>
          <a:endParaRPr lang="zh-TW" altLang="en-US"/>
        </a:p>
      </dgm:t>
    </dgm:pt>
    <dgm:pt modelId="{D400CEA8-BCDE-4082-8EDA-6966824932DF}" type="sibTrans" cxnId="{143A371D-56CE-4AD9-8BE7-9618334F2981}">
      <dgm:prSet/>
      <dgm:spPr/>
      <dgm:t>
        <a:bodyPr/>
        <a:lstStyle/>
        <a:p>
          <a:endParaRPr lang="zh-TW" altLang="en-US"/>
        </a:p>
      </dgm:t>
    </dgm:pt>
    <dgm:pt modelId="{63749C6C-6707-4DA9-93A9-D3575242D108}" type="pres">
      <dgm:prSet presAssocID="{9539C11B-A57E-44A5-A2C3-487EB1B79C4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06DE6472-CE32-46D2-9791-774C8EDE1661}" type="pres">
      <dgm:prSet presAssocID="{C30D9D74-977E-474C-A3D4-688710057EAE}" presName="composite" presStyleCnt="0">
        <dgm:presLayoutVars>
          <dgm:chMax/>
          <dgm:chPref/>
        </dgm:presLayoutVars>
      </dgm:prSet>
      <dgm:spPr/>
    </dgm:pt>
    <dgm:pt modelId="{32EF75AA-E336-4A6D-888A-D86CED8D7C2B}" type="pres">
      <dgm:prSet presAssocID="{C30D9D74-977E-474C-A3D4-688710057EAE}" presName="Image" presStyleLbl="bgImgPlace1" presStyleIdx="0" presStyleCnt="1" custScaleX="260057" custScaleY="259338" custLinFactNeighborX="-190" custLinFactNeighborY="-834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B7306DAE-C339-41C8-A9DF-8F863EB926D5}" type="pres">
      <dgm:prSet presAssocID="{C30D9D74-977E-474C-A3D4-688710057EAE}" presName="ParentText" presStyleLbl="revTx" presStyleIdx="0" presStyleCnt="1" custScaleX="152267" custScaleY="202371" custLinFactNeighborX="1021" custLinFactNeighborY="26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13A169-9DB6-4D33-A859-86ACBE9A07E2}" type="pres">
      <dgm:prSet presAssocID="{C30D9D74-977E-474C-A3D4-688710057EAE}" presName="tlFrame" presStyleLbl="node1" presStyleIdx="0" presStyleCnt="4" custLinFactX="-6420" custLinFactNeighborX="-100000" custLinFactNeighborY="74693"/>
      <dgm:spPr/>
    </dgm:pt>
    <dgm:pt modelId="{13646CC1-2E61-4D3E-B29F-F020C29AA046}" type="pres">
      <dgm:prSet presAssocID="{C30D9D74-977E-474C-A3D4-688710057EAE}" presName="trFrame" presStyleLbl="node1" presStyleIdx="1" presStyleCnt="4" custLinFactNeighborX="66829" custLinFactNeighborY="61833"/>
      <dgm:spPr/>
    </dgm:pt>
    <dgm:pt modelId="{64530947-EFA7-42EA-AEBC-3380D74F0E4C}" type="pres">
      <dgm:prSet presAssocID="{C30D9D74-977E-474C-A3D4-688710057EAE}" presName="blFrame" presStyleLbl="node1" presStyleIdx="2" presStyleCnt="4" custLinFactNeighborX="-93556" custLinFactNeighborY="62749"/>
      <dgm:spPr/>
    </dgm:pt>
    <dgm:pt modelId="{250810DF-C3E4-47C6-8CCF-B0016134FE35}" type="pres">
      <dgm:prSet presAssocID="{C30D9D74-977E-474C-A3D4-688710057EAE}" presName="brFrame" presStyleLbl="node1" presStyleIdx="3" presStyleCnt="4" custLinFactNeighborX="66829" custLinFactNeighborY="62749"/>
      <dgm:spPr/>
    </dgm:pt>
  </dgm:ptLst>
  <dgm:cxnLst>
    <dgm:cxn modelId="{143A371D-56CE-4AD9-8BE7-9618334F2981}" srcId="{9539C11B-A57E-44A5-A2C3-487EB1B79C45}" destId="{C30D9D74-977E-474C-A3D4-688710057EAE}" srcOrd="0" destOrd="0" parTransId="{F85BEF4E-36D2-4CBE-9A7D-853E1DC00B01}" sibTransId="{D400CEA8-BCDE-4082-8EDA-6966824932DF}"/>
    <dgm:cxn modelId="{464AB1C9-BFE1-452D-8B39-39C3ED800F17}" type="presOf" srcId="{9539C11B-A57E-44A5-A2C3-487EB1B79C45}" destId="{63749C6C-6707-4DA9-93A9-D3575242D108}" srcOrd="0" destOrd="0" presId="urn:microsoft.com/office/officeart/2009/3/layout/FramedTextPicture"/>
    <dgm:cxn modelId="{2A15E64D-86A2-4DBC-8262-6B0B09283911}" type="presOf" srcId="{C30D9D74-977E-474C-A3D4-688710057EAE}" destId="{B7306DAE-C339-41C8-A9DF-8F863EB926D5}" srcOrd="0" destOrd="0" presId="urn:microsoft.com/office/officeart/2009/3/layout/FramedTextPicture"/>
    <dgm:cxn modelId="{718BAC0B-E308-42BA-AF63-5824FCAA3741}" type="presParOf" srcId="{63749C6C-6707-4DA9-93A9-D3575242D108}" destId="{06DE6472-CE32-46D2-9791-774C8EDE1661}" srcOrd="0" destOrd="0" presId="urn:microsoft.com/office/officeart/2009/3/layout/FramedTextPicture"/>
    <dgm:cxn modelId="{430BBF51-92FF-4F99-BEF7-A66A82952DDB}" type="presParOf" srcId="{06DE6472-CE32-46D2-9791-774C8EDE1661}" destId="{32EF75AA-E336-4A6D-888A-D86CED8D7C2B}" srcOrd="0" destOrd="0" presId="urn:microsoft.com/office/officeart/2009/3/layout/FramedTextPicture"/>
    <dgm:cxn modelId="{450F9D8A-53B7-4073-921B-76F41868F3DE}" type="presParOf" srcId="{06DE6472-CE32-46D2-9791-774C8EDE1661}" destId="{B7306DAE-C339-41C8-A9DF-8F863EB926D5}" srcOrd="1" destOrd="0" presId="urn:microsoft.com/office/officeart/2009/3/layout/FramedTextPicture"/>
    <dgm:cxn modelId="{8DB03341-0670-4095-A80C-8BB1BCC992B0}" type="presParOf" srcId="{06DE6472-CE32-46D2-9791-774C8EDE1661}" destId="{A213A169-9DB6-4D33-A859-86ACBE9A07E2}" srcOrd="2" destOrd="0" presId="urn:microsoft.com/office/officeart/2009/3/layout/FramedTextPicture"/>
    <dgm:cxn modelId="{95AC04C0-29F0-4472-BF20-401F2DFA305C}" type="presParOf" srcId="{06DE6472-CE32-46D2-9791-774C8EDE1661}" destId="{13646CC1-2E61-4D3E-B29F-F020C29AA046}" srcOrd="3" destOrd="0" presId="urn:microsoft.com/office/officeart/2009/3/layout/FramedTextPicture"/>
    <dgm:cxn modelId="{78A340B7-0B32-4ED8-BF48-91E2E4850305}" type="presParOf" srcId="{06DE6472-CE32-46D2-9791-774C8EDE1661}" destId="{64530947-EFA7-42EA-AEBC-3380D74F0E4C}" srcOrd="4" destOrd="0" presId="urn:microsoft.com/office/officeart/2009/3/layout/FramedTextPicture"/>
    <dgm:cxn modelId="{7379F44F-F8BB-467C-8661-07854A26C0E7}" type="presParOf" srcId="{06DE6472-CE32-46D2-9791-774C8EDE1661}" destId="{250810DF-C3E4-47C6-8CCF-B0016134FE35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AF2C2A9-0799-4F50-85DD-88AD77D9A513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8BB17EE-0994-4C4F-93D2-5624C59BF163}" type="pres">
      <dgm:prSet presAssocID="{3AF2C2A9-0799-4F50-85DD-88AD77D9A5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2116C2C-83EC-47D8-A710-70450D703269}" type="presOf" srcId="{3AF2C2A9-0799-4F50-85DD-88AD77D9A513}" destId="{18BB17EE-0994-4C4F-93D2-5624C59BF163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539C11B-A57E-44A5-A2C3-487EB1B79C45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30D9D74-977E-474C-A3D4-688710057EAE}">
      <dgm:prSet phldrT="[文字]" custT="1"/>
      <dgm:spPr/>
      <dgm:t>
        <a:bodyPr/>
        <a:lstStyle/>
        <a:p>
          <a:pPr algn="l"/>
          <a:endParaRPr lang="zh-TW" altLang="en-US" sz="1400" dirty="0"/>
        </a:p>
      </dgm:t>
    </dgm:pt>
    <dgm:pt modelId="{F85BEF4E-36D2-4CBE-9A7D-853E1DC00B01}" type="parTrans" cxnId="{143A371D-56CE-4AD9-8BE7-9618334F2981}">
      <dgm:prSet/>
      <dgm:spPr/>
      <dgm:t>
        <a:bodyPr/>
        <a:lstStyle/>
        <a:p>
          <a:endParaRPr lang="zh-TW" altLang="en-US"/>
        </a:p>
      </dgm:t>
    </dgm:pt>
    <dgm:pt modelId="{D400CEA8-BCDE-4082-8EDA-6966824932DF}" type="sibTrans" cxnId="{143A371D-56CE-4AD9-8BE7-9618334F2981}">
      <dgm:prSet/>
      <dgm:spPr/>
      <dgm:t>
        <a:bodyPr/>
        <a:lstStyle/>
        <a:p>
          <a:endParaRPr lang="zh-TW" altLang="en-US"/>
        </a:p>
      </dgm:t>
    </dgm:pt>
    <dgm:pt modelId="{63749C6C-6707-4DA9-93A9-D3575242D108}" type="pres">
      <dgm:prSet presAssocID="{9539C11B-A57E-44A5-A2C3-487EB1B79C4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06DE6472-CE32-46D2-9791-774C8EDE1661}" type="pres">
      <dgm:prSet presAssocID="{C30D9D74-977E-474C-A3D4-688710057EAE}" presName="composite" presStyleCnt="0">
        <dgm:presLayoutVars>
          <dgm:chMax/>
          <dgm:chPref/>
        </dgm:presLayoutVars>
      </dgm:prSet>
      <dgm:spPr/>
    </dgm:pt>
    <dgm:pt modelId="{32EF75AA-E336-4A6D-888A-D86CED8D7C2B}" type="pres">
      <dgm:prSet presAssocID="{C30D9D74-977E-474C-A3D4-688710057EAE}" presName="Image" presStyleLbl="bgImgPlace1" presStyleIdx="0" presStyleCnt="1" custScaleX="260057" custScaleY="259338" custLinFactNeighborX="-190" custLinFactNeighborY="-83430"/>
      <dgm:spPr/>
      <dgm:t>
        <a:bodyPr/>
        <a:lstStyle/>
        <a:p>
          <a:endParaRPr lang="zh-TW" altLang="en-US"/>
        </a:p>
      </dgm:t>
    </dgm:pt>
    <dgm:pt modelId="{B7306DAE-C339-41C8-A9DF-8F863EB926D5}" type="pres">
      <dgm:prSet presAssocID="{C30D9D74-977E-474C-A3D4-688710057EAE}" presName="ParentText" presStyleLbl="revTx" presStyleIdx="0" presStyleCnt="1" custScaleX="152267" custScaleY="202371" custLinFactNeighborX="1021" custLinFactNeighborY="26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13A169-9DB6-4D33-A859-86ACBE9A07E2}" type="pres">
      <dgm:prSet presAssocID="{C30D9D74-977E-474C-A3D4-688710057EAE}" presName="tlFrame" presStyleLbl="node1" presStyleIdx="0" presStyleCnt="4" custLinFactX="-6420" custLinFactNeighborX="-100000" custLinFactNeighborY="74693"/>
      <dgm:spPr/>
    </dgm:pt>
    <dgm:pt modelId="{13646CC1-2E61-4D3E-B29F-F020C29AA046}" type="pres">
      <dgm:prSet presAssocID="{C30D9D74-977E-474C-A3D4-688710057EAE}" presName="trFrame" presStyleLbl="node1" presStyleIdx="1" presStyleCnt="4" custLinFactNeighborX="66829" custLinFactNeighborY="61833"/>
      <dgm:spPr/>
    </dgm:pt>
    <dgm:pt modelId="{64530947-EFA7-42EA-AEBC-3380D74F0E4C}" type="pres">
      <dgm:prSet presAssocID="{C30D9D74-977E-474C-A3D4-688710057EAE}" presName="blFrame" presStyleLbl="node1" presStyleIdx="2" presStyleCnt="4" custLinFactNeighborX="-93556" custLinFactNeighborY="62749"/>
      <dgm:spPr/>
    </dgm:pt>
    <dgm:pt modelId="{250810DF-C3E4-47C6-8CCF-B0016134FE35}" type="pres">
      <dgm:prSet presAssocID="{C30D9D74-977E-474C-A3D4-688710057EAE}" presName="brFrame" presStyleLbl="node1" presStyleIdx="3" presStyleCnt="4" custLinFactNeighborX="66829" custLinFactNeighborY="62749"/>
      <dgm:spPr/>
    </dgm:pt>
  </dgm:ptLst>
  <dgm:cxnLst>
    <dgm:cxn modelId="{143A371D-56CE-4AD9-8BE7-9618334F2981}" srcId="{9539C11B-A57E-44A5-A2C3-487EB1B79C45}" destId="{C30D9D74-977E-474C-A3D4-688710057EAE}" srcOrd="0" destOrd="0" parTransId="{F85BEF4E-36D2-4CBE-9A7D-853E1DC00B01}" sibTransId="{D400CEA8-BCDE-4082-8EDA-6966824932DF}"/>
    <dgm:cxn modelId="{114BC527-5C47-4D51-AF64-40F4BEAAF832}" type="presOf" srcId="{C30D9D74-977E-474C-A3D4-688710057EAE}" destId="{B7306DAE-C339-41C8-A9DF-8F863EB926D5}" srcOrd="0" destOrd="0" presId="urn:microsoft.com/office/officeart/2009/3/layout/FramedTextPicture"/>
    <dgm:cxn modelId="{6B8A49E8-FC7F-4F37-98E9-EEDC2AF51B02}" type="presOf" srcId="{9539C11B-A57E-44A5-A2C3-487EB1B79C45}" destId="{63749C6C-6707-4DA9-93A9-D3575242D108}" srcOrd="0" destOrd="0" presId="urn:microsoft.com/office/officeart/2009/3/layout/FramedTextPicture"/>
    <dgm:cxn modelId="{8ABBA4C3-5F97-4E95-87DE-E90FAB67EC92}" type="presParOf" srcId="{63749C6C-6707-4DA9-93A9-D3575242D108}" destId="{06DE6472-CE32-46D2-9791-774C8EDE1661}" srcOrd="0" destOrd="0" presId="urn:microsoft.com/office/officeart/2009/3/layout/FramedTextPicture"/>
    <dgm:cxn modelId="{79624DD3-F289-4904-B8CF-75C78F11F62A}" type="presParOf" srcId="{06DE6472-CE32-46D2-9791-774C8EDE1661}" destId="{32EF75AA-E336-4A6D-888A-D86CED8D7C2B}" srcOrd="0" destOrd="0" presId="urn:microsoft.com/office/officeart/2009/3/layout/FramedTextPicture"/>
    <dgm:cxn modelId="{3B6C6DA5-709E-4D0D-B8B8-5EE4CEBBF393}" type="presParOf" srcId="{06DE6472-CE32-46D2-9791-774C8EDE1661}" destId="{B7306DAE-C339-41C8-A9DF-8F863EB926D5}" srcOrd="1" destOrd="0" presId="urn:microsoft.com/office/officeart/2009/3/layout/FramedTextPicture"/>
    <dgm:cxn modelId="{F65C93EB-A2DE-4052-9CC2-B3086D2ADB24}" type="presParOf" srcId="{06DE6472-CE32-46D2-9791-774C8EDE1661}" destId="{A213A169-9DB6-4D33-A859-86ACBE9A07E2}" srcOrd="2" destOrd="0" presId="urn:microsoft.com/office/officeart/2009/3/layout/FramedTextPicture"/>
    <dgm:cxn modelId="{23BC3F50-E32E-4D22-A611-D46E986222B5}" type="presParOf" srcId="{06DE6472-CE32-46D2-9791-774C8EDE1661}" destId="{13646CC1-2E61-4D3E-B29F-F020C29AA046}" srcOrd="3" destOrd="0" presId="urn:microsoft.com/office/officeart/2009/3/layout/FramedTextPicture"/>
    <dgm:cxn modelId="{2A3307AF-E2C2-4CBA-A640-5971020E4F8E}" type="presParOf" srcId="{06DE6472-CE32-46D2-9791-774C8EDE1661}" destId="{64530947-EFA7-42EA-AEBC-3380D74F0E4C}" srcOrd="4" destOrd="0" presId="urn:microsoft.com/office/officeart/2009/3/layout/FramedTextPicture"/>
    <dgm:cxn modelId="{180477EB-BB39-4C68-BB68-58ADD456B9FC}" type="presParOf" srcId="{06DE6472-CE32-46D2-9791-774C8EDE1661}" destId="{250810DF-C3E4-47C6-8CCF-B0016134FE35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64E6CEC-04E4-4472-ACBF-286F7E342100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3FD3D41-0C8F-49CA-861A-C57F29FEF757}">
      <dgm:prSet phldrT="[文字]" custT="1"/>
      <dgm:spPr/>
      <dgm:t>
        <a:bodyPr/>
        <a:lstStyle/>
        <a:p>
          <a:pPr algn="l">
            <a:spcAft>
              <a:spcPts val="0"/>
            </a:spcAft>
          </a:pPr>
          <a:endParaRPr lang="en-US" altLang="zh-TW" sz="6000" strike="noStrike" baseline="0" dirty="0" smtClean="0"/>
        </a:p>
        <a:p>
          <a:pPr algn="l">
            <a:spcAft>
              <a:spcPts val="0"/>
            </a:spcAft>
          </a:pPr>
          <a:endParaRPr lang="en-US" altLang="zh-TW" sz="6000" strike="noStrike" baseline="0" dirty="0" smtClean="0"/>
        </a:p>
        <a:p>
          <a:pPr algn="l">
            <a:spcAft>
              <a:spcPts val="0"/>
            </a:spcAft>
          </a:pPr>
          <a:r>
            <a:rPr lang="zh-TW" altLang="en-US" sz="6000" strike="noStrike" baseline="0" dirty="0" smtClean="0"/>
            <a:t>研習活動</a:t>
          </a:r>
          <a:endParaRPr lang="en-US" altLang="zh-TW" sz="6000" strike="noStrike" baseline="0" dirty="0" smtClean="0"/>
        </a:p>
        <a:p>
          <a:pPr algn="l">
            <a:spcAft>
              <a:spcPts val="0"/>
            </a:spcAft>
          </a:pPr>
          <a:r>
            <a:rPr lang="zh-TW" altLang="en-US" sz="6000" strike="noStrike" baseline="0" dirty="0" smtClean="0"/>
            <a:t>與照片</a:t>
          </a:r>
          <a:endParaRPr lang="zh-TW" altLang="en-US" sz="6000" strike="noStrike" baseline="0" dirty="0"/>
        </a:p>
      </dgm:t>
    </dgm:pt>
    <dgm:pt modelId="{7BA11C90-C658-4F34-870D-4CB100EA5067}" type="parTrans" cxnId="{75568CA3-A565-42E8-88CE-87742CDA753B}">
      <dgm:prSet/>
      <dgm:spPr/>
      <dgm:t>
        <a:bodyPr/>
        <a:lstStyle/>
        <a:p>
          <a:endParaRPr lang="zh-TW" altLang="en-US"/>
        </a:p>
      </dgm:t>
    </dgm:pt>
    <dgm:pt modelId="{32B8B7B6-9E38-42AD-AA00-9196B0C52BCC}" type="sibTrans" cxnId="{75568CA3-A565-42E8-88CE-87742CDA753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zh-TW" altLang="en-US"/>
        </a:p>
      </dgm:t>
    </dgm:pt>
    <dgm:pt modelId="{54E9F780-A4C6-4226-B262-CA5D7673A274}" type="pres">
      <dgm:prSet presAssocID="{D64E6CEC-04E4-4472-ACBF-286F7E342100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DE17A14B-CF11-4F2C-BF12-8D95DEEFB673}" type="pres">
      <dgm:prSet presAssocID="{E3FD3D41-0C8F-49CA-861A-C57F29FEF757}" presName="parent_text_1" presStyleLbl="revTx" presStyleIdx="0" presStyleCnt="1" custScaleX="154871" custScaleY="224148" custLinFactY="-69457" custLinFactNeighborX="7674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18E068-ACDF-4BA9-AB40-3D7903448FE1}" type="pres">
      <dgm:prSet presAssocID="{E3FD3D41-0C8F-49CA-861A-C57F29FEF757}" presName="image_accent_1" presStyleCnt="0"/>
      <dgm:spPr/>
    </dgm:pt>
    <dgm:pt modelId="{99AB1285-8B93-41B3-B19B-A561D721513B}" type="pres">
      <dgm:prSet presAssocID="{E3FD3D41-0C8F-49CA-861A-C57F29FEF757}" presName="imageAccentRepeatNode" presStyleLbl="alignNode1" presStyleIdx="0" presStyleCnt="2" custScaleX="137405" custScaleY="142746" custLinFactNeighborX="-60493" custLinFactNeighborY="11353"/>
      <dgm:spPr/>
    </dgm:pt>
    <dgm:pt modelId="{FE597775-146F-4FD8-B429-71DE34C7E906}" type="pres">
      <dgm:prSet presAssocID="{E3FD3D41-0C8F-49CA-861A-C57F29FEF757}" presName="accent_1" presStyleLbl="alignNode1" presStyleIdx="1" presStyleCnt="2" custLinFactX="-100000" custLinFactNeighborX="-129810" custLinFactNeighborY="-28629"/>
      <dgm:spPr/>
    </dgm:pt>
    <dgm:pt modelId="{0623508E-45F8-4F1E-8659-3B5F5C1E8E17}" type="pres">
      <dgm:prSet presAssocID="{32B8B7B6-9E38-42AD-AA00-9196B0C52BCC}" presName="image_1" presStyleCnt="0"/>
      <dgm:spPr/>
    </dgm:pt>
    <dgm:pt modelId="{2DB9FEC0-B2E5-41C5-B507-91F34A4A4CE0}" type="pres">
      <dgm:prSet presAssocID="{32B8B7B6-9E38-42AD-AA00-9196B0C52BCC}" presName="imageRepeatNode" presStyleLbl="fgImgPlace1" presStyleIdx="0" presStyleCnt="1" custScaleX="128939" custScaleY="128942" custLinFactNeighborX="-69304" custLinFactNeighborY="11022"/>
      <dgm:spPr/>
      <dgm:t>
        <a:bodyPr/>
        <a:lstStyle/>
        <a:p>
          <a:endParaRPr lang="zh-TW" altLang="en-US"/>
        </a:p>
      </dgm:t>
    </dgm:pt>
  </dgm:ptLst>
  <dgm:cxnLst>
    <dgm:cxn modelId="{A78D6A05-FEA3-4360-963A-C31BD3AFBECF}" type="presOf" srcId="{E3FD3D41-0C8F-49CA-861A-C57F29FEF757}" destId="{DE17A14B-CF11-4F2C-BF12-8D95DEEFB673}" srcOrd="0" destOrd="0" presId="urn:microsoft.com/office/officeart/2008/layout/BubblePictureList"/>
    <dgm:cxn modelId="{4ABD2249-15F8-4264-B97C-BDE52B89B3FA}" type="presOf" srcId="{32B8B7B6-9E38-42AD-AA00-9196B0C52BCC}" destId="{2DB9FEC0-B2E5-41C5-B507-91F34A4A4CE0}" srcOrd="0" destOrd="0" presId="urn:microsoft.com/office/officeart/2008/layout/BubblePictureList"/>
    <dgm:cxn modelId="{75568CA3-A565-42E8-88CE-87742CDA753B}" srcId="{D64E6CEC-04E4-4472-ACBF-286F7E342100}" destId="{E3FD3D41-0C8F-49CA-861A-C57F29FEF757}" srcOrd="0" destOrd="0" parTransId="{7BA11C90-C658-4F34-870D-4CB100EA5067}" sibTransId="{32B8B7B6-9E38-42AD-AA00-9196B0C52BCC}"/>
    <dgm:cxn modelId="{C014716A-3EF8-482A-BBA2-A2D9048C0D1B}" type="presOf" srcId="{D64E6CEC-04E4-4472-ACBF-286F7E342100}" destId="{54E9F780-A4C6-4226-B262-CA5D7673A274}" srcOrd="0" destOrd="0" presId="urn:microsoft.com/office/officeart/2008/layout/BubblePictureList"/>
    <dgm:cxn modelId="{3F01B2EE-43E1-4471-8E2E-B6A28E4AD804}" type="presParOf" srcId="{54E9F780-A4C6-4226-B262-CA5D7673A274}" destId="{DE17A14B-CF11-4F2C-BF12-8D95DEEFB673}" srcOrd="0" destOrd="0" presId="urn:microsoft.com/office/officeart/2008/layout/BubblePictureList"/>
    <dgm:cxn modelId="{3BCF6D1A-153F-4AAF-914F-99254F7E2290}" type="presParOf" srcId="{54E9F780-A4C6-4226-B262-CA5D7673A274}" destId="{1818E068-ACDF-4BA9-AB40-3D7903448FE1}" srcOrd="1" destOrd="0" presId="urn:microsoft.com/office/officeart/2008/layout/BubblePictureList"/>
    <dgm:cxn modelId="{C0B9DF9A-8F34-4FA9-B75C-C4C3883BA1D6}" type="presParOf" srcId="{1818E068-ACDF-4BA9-AB40-3D7903448FE1}" destId="{99AB1285-8B93-41B3-B19B-A561D721513B}" srcOrd="0" destOrd="0" presId="urn:microsoft.com/office/officeart/2008/layout/BubblePictureList"/>
    <dgm:cxn modelId="{F6AF5B1F-0493-48F5-B6DC-C26657F57443}" type="presParOf" srcId="{54E9F780-A4C6-4226-B262-CA5D7673A274}" destId="{FE597775-146F-4FD8-B429-71DE34C7E906}" srcOrd="2" destOrd="0" presId="urn:microsoft.com/office/officeart/2008/layout/BubblePictureList"/>
    <dgm:cxn modelId="{8C1E85F7-9E65-41F6-AA84-62A3E757C27E}" type="presParOf" srcId="{54E9F780-A4C6-4226-B262-CA5D7673A274}" destId="{0623508E-45F8-4F1E-8659-3B5F5C1E8E17}" srcOrd="3" destOrd="0" presId="urn:microsoft.com/office/officeart/2008/layout/BubblePictureList"/>
    <dgm:cxn modelId="{FA9C8303-648B-45C6-823A-A8E0E72933BD}" type="presParOf" srcId="{0623508E-45F8-4F1E-8659-3B5F5C1E8E17}" destId="{2DB9FEC0-B2E5-41C5-B507-91F34A4A4CE0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00BBB25-5EB2-48B0-8EE8-71DA390CBA56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15C2D7C-91B2-4D5F-9C53-75A9ACE6C4D0}">
      <dgm:prSet phldrT="[文字]" custT="1"/>
      <dgm:spPr/>
      <dgm:t>
        <a:bodyPr/>
        <a:lstStyle/>
        <a:p>
          <a:endParaRPr lang="zh-TW" altLang="en-US" sz="1400" strike="noStrike" baseline="0" dirty="0"/>
        </a:p>
      </dgm:t>
    </dgm:pt>
    <dgm:pt modelId="{841E17C8-9301-4659-90A6-3FA41C610D09}" type="parTrans" cxnId="{E709C386-9B2B-4C12-B5EB-025D4A0DC844}">
      <dgm:prSet/>
      <dgm:spPr/>
      <dgm:t>
        <a:bodyPr/>
        <a:lstStyle/>
        <a:p>
          <a:endParaRPr lang="zh-TW" altLang="en-US"/>
        </a:p>
      </dgm:t>
    </dgm:pt>
    <dgm:pt modelId="{2F5A7A7F-8A15-4205-BD61-709B344A6B11}" type="sibTrans" cxnId="{E709C386-9B2B-4C12-B5EB-025D4A0DC844}">
      <dgm:prSet/>
      <dgm:spPr/>
      <dgm:t>
        <a:bodyPr/>
        <a:lstStyle/>
        <a:p>
          <a:endParaRPr lang="zh-TW" altLang="en-US"/>
        </a:p>
      </dgm:t>
    </dgm:pt>
    <dgm:pt modelId="{98DFBB83-0DA9-4651-8523-857DAE5F81F5}">
      <dgm:prSet custT="1"/>
      <dgm:spPr/>
      <dgm:t>
        <a:bodyPr/>
        <a:lstStyle/>
        <a:p>
          <a:r>
            <a:rPr lang="zh-TW" altLang="en-US" sz="1400" strike="noStrike" baseline="0" dirty="0" smtClean="0"/>
            <a:t>活動心得</a:t>
          </a:r>
          <a:endParaRPr lang="zh-TW" altLang="en-US" sz="1400" dirty="0"/>
        </a:p>
      </dgm:t>
    </dgm:pt>
    <dgm:pt modelId="{DC19967E-E953-46AC-BB0F-5FDBDDF3A2C3}" type="parTrans" cxnId="{B358D5A0-4715-43D3-8A58-D98224BB4AC9}">
      <dgm:prSet/>
      <dgm:spPr/>
      <dgm:t>
        <a:bodyPr/>
        <a:lstStyle/>
        <a:p>
          <a:endParaRPr lang="zh-TW" altLang="en-US"/>
        </a:p>
      </dgm:t>
    </dgm:pt>
    <dgm:pt modelId="{DEF86078-478C-4767-9A79-95E55F32A219}" type="sibTrans" cxnId="{B358D5A0-4715-43D3-8A58-D98224BB4AC9}">
      <dgm:prSet/>
      <dgm:spPr/>
      <dgm:t>
        <a:bodyPr/>
        <a:lstStyle/>
        <a:p>
          <a:endParaRPr lang="zh-TW" altLang="en-US"/>
        </a:p>
      </dgm:t>
    </dgm:pt>
    <dgm:pt modelId="{DEED7C49-F74D-4784-81D6-28E5FDF1679B}" type="pres">
      <dgm:prSet presAssocID="{D00BBB25-5EB2-48B0-8EE8-71DA390CBA5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7E907155-C8C0-4920-A8C2-AAAEAD199A22}" type="pres">
      <dgm:prSet presAssocID="{415C2D7C-91B2-4D5F-9C53-75A9ACE6C4D0}" presName="composite" presStyleCnt="0">
        <dgm:presLayoutVars>
          <dgm:chMax/>
          <dgm:chPref/>
        </dgm:presLayoutVars>
      </dgm:prSet>
      <dgm:spPr/>
    </dgm:pt>
    <dgm:pt modelId="{D0AA70FF-6B2A-4D03-A6AD-5ECDA39BA074}" type="pres">
      <dgm:prSet presAssocID="{415C2D7C-91B2-4D5F-9C53-75A9ACE6C4D0}" presName="Image" presStyleLbl="bgImgPlace1" presStyleIdx="0" presStyleCnt="2" custScaleX="354497" custScaleY="355976" custLinFactNeighborX="-69471" custLinFactNeighborY="2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zh-TW" altLang="en-US"/>
        </a:p>
      </dgm:t>
    </dgm:pt>
    <dgm:pt modelId="{F087B4F3-0414-498A-BB78-136BC92AB338}" type="pres">
      <dgm:prSet presAssocID="{415C2D7C-91B2-4D5F-9C53-75A9ACE6C4D0}" presName="ParentText" presStyleLbl="revTx" presStyleIdx="0" presStyleCnt="2" custScaleX="140173" custLinFactNeighborX="24335" custLinFactNeighborY="382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4B1453-0E63-45B7-A354-F0A47D170859}" type="pres">
      <dgm:prSet presAssocID="{415C2D7C-91B2-4D5F-9C53-75A9ACE6C4D0}" presName="tlFrame" presStyleLbl="node1" presStyleIdx="0" presStyleCnt="8" custLinFactNeighborX="50386" custLinFactNeighborY="63123"/>
      <dgm:spPr/>
    </dgm:pt>
    <dgm:pt modelId="{B4AC6ABA-089A-436F-8CF7-384933EAA6EF}" type="pres">
      <dgm:prSet presAssocID="{415C2D7C-91B2-4D5F-9C53-75A9ACE6C4D0}" presName="trFrame" presStyleLbl="node1" presStyleIdx="1" presStyleCnt="8" custLinFactX="96418" custLinFactNeighborX="100000" custLinFactNeighborY="81079"/>
      <dgm:spPr/>
    </dgm:pt>
    <dgm:pt modelId="{05BB2D7C-A3BA-463A-A231-A7895827AC86}" type="pres">
      <dgm:prSet presAssocID="{415C2D7C-91B2-4D5F-9C53-75A9ACE6C4D0}" presName="blFrame" presStyleLbl="node1" presStyleIdx="2" presStyleCnt="8" custLinFactY="11024" custLinFactNeighborX="57354" custLinFactNeighborY="100000"/>
      <dgm:spPr/>
    </dgm:pt>
    <dgm:pt modelId="{29B7A445-6B2E-4E58-8972-DF9B7F6CEA6E}" type="pres">
      <dgm:prSet presAssocID="{415C2D7C-91B2-4D5F-9C53-75A9ACE6C4D0}" presName="brFrame" presStyleLbl="node1" presStyleIdx="3" presStyleCnt="8" custLinFactX="96418" custLinFactY="19832" custLinFactNeighborX="100000" custLinFactNeighborY="100000"/>
      <dgm:spPr/>
    </dgm:pt>
    <dgm:pt modelId="{5B1EED3B-B256-42F3-AFF3-D92F476C7776}" type="pres">
      <dgm:prSet presAssocID="{2F5A7A7F-8A15-4205-BD61-709B344A6B11}" presName="sibTrans" presStyleCnt="0"/>
      <dgm:spPr/>
    </dgm:pt>
    <dgm:pt modelId="{9BFB4B14-F8CE-4641-A640-137EFAAAA163}" type="pres">
      <dgm:prSet presAssocID="{98DFBB83-0DA9-4651-8523-857DAE5F81F5}" presName="composite" presStyleCnt="0">
        <dgm:presLayoutVars>
          <dgm:chMax/>
          <dgm:chPref/>
        </dgm:presLayoutVars>
      </dgm:prSet>
      <dgm:spPr/>
    </dgm:pt>
    <dgm:pt modelId="{C63C9E8C-44C1-4FF8-972B-2BF2EC18E35F}" type="pres">
      <dgm:prSet presAssocID="{98DFBB83-0DA9-4651-8523-857DAE5F81F5}" presName="Image" presStyleLbl="bgImgPlace1" presStyleIdx="1" presStyleCnt="2" custScaleX="330724" custScaleY="275819" custLinFactNeighborX="-75414" custLinFactNeighborY="44553"/>
      <dgm:spPr/>
    </dgm:pt>
    <dgm:pt modelId="{5CC3BBC1-3C36-4694-AAF4-8834152676D6}" type="pres">
      <dgm:prSet presAssocID="{98DFBB83-0DA9-4651-8523-857DAE5F81F5}" presName="ParentText" presStyleLbl="revTx" presStyleIdx="1" presStyleCnt="2" custLinFactNeighborX="37665" custLinFactNeighborY="47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4B3E91-41A7-42B2-B154-D78BF318199A}" type="pres">
      <dgm:prSet presAssocID="{98DFBB83-0DA9-4651-8523-857DAE5F81F5}" presName="tlFrame" presStyleLbl="node1" presStyleIdx="4" presStyleCnt="8" custLinFactNeighborX="85813" custLinFactNeighborY="-4993"/>
      <dgm:spPr/>
    </dgm:pt>
    <dgm:pt modelId="{D580FBBA-0ACB-40FF-A9F3-DB4DAB1D650A}" type="pres">
      <dgm:prSet presAssocID="{98DFBB83-0DA9-4651-8523-857DAE5F81F5}" presName="trFrame" presStyleLbl="node1" presStyleIdx="5" presStyleCnt="8" custLinFactX="100000" custLinFactNeighborX="131845" custLinFactNeighborY="-4993"/>
      <dgm:spPr/>
    </dgm:pt>
    <dgm:pt modelId="{2AE2FE60-0C65-4D23-9BD2-D82C00D7AEA0}" type="pres">
      <dgm:prSet presAssocID="{98DFBB83-0DA9-4651-8523-857DAE5F81F5}" presName="blFrame" presStyleLbl="node1" presStyleIdx="6" presStyleCnt="8" custLinFactX="3773" custLinFactNeighborX="100000" custLinFactNeighborY="15806"/>
      <dgm:spPr/>
    </dgm:pt>
    <dgm:pt modelId="{82FAC84C-1D2E-4F9C-B113-4C0BE9DE5C7B}" type="pres">
      <dgm:prSet presAssocID="{98DFBB83-0DA9-4651-8523-857DAE5F81F5}" presName="brFrame" presStyleLbl="node1" presStyleIdx="7" presStyleCnt="8" custLinFactX="100000" custLinFactNeighborX="113885" custLinFactNeighborY="-2149"/>
      <dgm:spPr/>
    </dgm:pt>
  </dgm:ptLst>
  <dgm:cxnLst>
    <dgm:cxn modelId="{E709C386-9B2B-4C12-B5EB-025D4A0DC844}" srcId="{D00BBB25-5EB2-48B0-8EE8-71DA390CBA56}" destId="{415C2D7C-91B2-4D5F-9C53-75A9ACE6C4D0}" srcOrd="0" destOrd="0" parTransId="{841E17C8-9301-4659-90A6-3FA41C610D09}" sibTransId="{2F5A7A7F-8A15-4205-BD61-709B344A6B11}"/>
    <dgm:cxn modelId="{B358D5A0-4715-43D3-8A58-D98224BB4AC9}" srcId="{D00BBB25-5EB2-48B0-8EE8-71DA390CBA56}" destId="{98DFBB83-0DA9-4651-8523-857DAE5F81F5}" srcOrd="1" destOrd="0" parTransId="{DC19967E-E953-46AC-BB0F-5FDBDDF3A2C3}" sibTransId="{DEF86078-478C-4767-9A79-95E55F32A219}"/>
    <dgm:cxn modelId="{7FD369E0-5E5F-4CAB-A66E-7F8E3F31F095}" type="presOf" srcId="{D00BBB25-5EB2-48B0-8EE8-71DA390CBA56}" destId="{DEED7C49-F74D-4784-81D6-28E5FDF1679B}" srcOrd="0" destOrd="0" presId="urn:microsoft.com/office/officeart/2009/3/layout/FramedTextPicture"/>
    <dgm:cxn modelId="{03C62AAC-7178-4A44-A44D-2BB9619FAB43}" type="presOf" srcId="{98DFBB83-0DA9-4651-8523-857DAE5F81F5}" destId="{5CC3BBC1-3C36-4694-AAF4-8834152676D6}" srcOrd="0" destOrd="0" presId="urn:microsoft.com/office/officeart/2009/3/layout/FramedTextPicture"/>
    <dgm:cxn modelId="{BDB9AD2B-8A74-438F-8653-9BEF24B6314E}" type="presOf" srcId="{415C2D7C-91B2-4D5F-9C53-75A9ACE6C4D0}" destId="{F087B4F3-0414-498A-BB78-136BC92AB338}" srcOrd="0" destOrd="0" presId="urn:microsoft.com/office/officeart/2009/3/layout/FramedTextPicture"/>
    <dgm:cxn modelId="{6797484E-A5D4-4118-BC0A-012D409DB8F6}" type="presParOf" srcId="{DEED7C49-F74D-4784-81D6-28E5FDF1679B}" destId="{7E907155-C8C0-4920-A8C2-AAAEAD199A22}" srcOrd="0" destOrd="0" presId="urn:microsoft.com/office/officeart/2009/3/layout/FramedTextPicture"/>
    <dgm:cxn modelId="{4446CAC7-8CE2-48FF-B6A2-D937E92E0352}" type="presParOf" srcId="{7E907155-C8C0-4920-A8C2-AAAEAD199A22}" destId="{D0AA70FF-6B2A-4D03-A6AD-5ECDA39BA074}" srcOrd="0" destOrd="0" presId="urn:microsoft.com/office/officeart/2009/3/layout/FramedTextPicture"/>
    <dgm:cxn modelId="{BAC0400E-A6CE-45E7-8B1A-0187B050516F}" type="presParOf" srcId="{7E907155-C8C0-4920-A8C2-AAAEAD199A22}" destId="{F087B4F3-0414-498A-BB78-136BC92AB338}" srcOrd="1" destOrd="0" presId="urn:microsoft.com/office/officeart/2009/3/layout/FramedTextPicture"/>
    <dgm:cxn modelId="{70A1AB86-922E-4A8B-BEF7-9F4C178AE910}" type="presParOf" srcId="{7E907155-C8C0-4920-A8C2-AAAEAD199A22}" destId="{D54B1453-0E63-45B7-A354-F0A47D170859}" srcOrd="2" destOrd="0" presId="urn:microsoft.com/office/officeart/2009/3/layout/FramedTextPicture"/>
    <dgm:cxn modelId="{148FEDAC-616E-49A5-9916-F46A7BD1D2ED}" type="presParOf" srcId="{7E907155-C8C0-4920-A8C2-AAAEAD199A22}" destId="{B4AC6ABA-089A-436F-8CF7-384933EAA6EF}" srcOrd="3" destOrd="0" presId="urn:microsoft.com/office/officeart/2009/3/layout/FramedTextPicture"/>
    <dgm:cxn modelId="{14C1C4E8-C5FC-4824-A3F2-C6C9E81195A9}" type="presParOf" srcId="{7E907155-C8C0-4920-A8C2-AAAEAD199A22}" destId="{05BB2D7C-A3BA-463A-A231-A7895827AC86}" srcOrd="4" destOrd="0" presId="urn:microsoft.com/office/officeart/2009/3/layout/FramedTextPicture"/>
    <dgm:cxn modelId="{D6C6C8F9-F3DE-4B3D-8043-C074FB522A00}" type="presParOf" srcId="{7E907155-C8C0-4920-A8C2-AAAEAD199A22}" destId="{29B7A445-6B2E-4E58-8972-DF9B7F6CEA6E}" srcOrd="5" destOrd="0" presId="urn:microsoft.com/office/officeart/2009/3/layout/FramedTextPicture"/>
    <dgm:cxn modelId="{AA5F9469-38B0-4877-8A23-11958FF502DA}" type="presParOf" srcId="{DEED7C49-F74D-4784-81D6-28E5FDF1679B}" destId="{5B1EED3B-B256-42F3-AFF3-D92F476C7776}" srcOrd="1" destOrd="0" presId="urn:microsoft.com/office/officeart/2009/3/layout/FramedTextPicture"/>
    <dgm:cxn modelId="{0DD6B839-403E-4434-A606-0C7C2127562E}" type="presParOf" srcId="{DEED7C49-F74D-4784-81D6-28E5FDF1679B}" destId="{9BFB4B14-F8CE-4641-A640-137EFAAAA163}" srcOrd="2" destOrd="0" presId="urn:microsoft.com/office/officeart/2009/3/layout/FramedTextPicture"/>
    <dgm:cxn modelId="{16B8D525-0F3D-482A-BECC-5E97C9128EB7}" type="presParOf" srcId="{9BFB4B14-F8CE-4641-A640-137EFAAAA163}" destId="{C63C9E8C-44C1-4FF8-972B-2BF2EC18E35F}" srcOrd="0" destOrd="0" presId="urn:microsoft.com/office/officeart/2009/3/layout/FramedTextPicture"/>
    <dgm:cxn modelId="{7EDA422B-6455-481D-9CA3-1775308318FF}" type="presParOf" srcId="{9BFB4B14-F8CE-4641-A640-137EFAAAA163}" destId="{5CC3BBC1-3C36-4694-AAF4-8834152676D6}" srcOrd="1" destOrd="0" presId="urn:microsoft.com/office/officeart/2009/3/layout/FramedTextPicture"/>
    <dgm:cxn modelId="{FFE3BDEA-FD02-4A92-BF41-E641685BEF4E}" type="presParOf" srcId="{9BFB4B14-F8CE-4641-A640-137EFAAAA163}" destId="{754B3E91-41A7-42B2-B154-D78BF318199A}" srcOrd="2" destOrd="0" presId="urn:microsoft.com/office/officeart/2009/3/layout/FramedTextPicture"/>
    <dgm:cxn modelId="{CCD48B46-B5B0-4BD3-A125-60FFF761FD30}" type="presParOf" srcId="{9BFB4B14-F8CE-4641-A640-137EFAAAA163}" destId="{D580FBBA-0ACB-40FF-A9F3-DB4DAB1D650A}" srcOrd="3" destOrd="0" presId="urn:microsoft.com/office/officeart/2009/3/layout/FramedTextPicture"/>
    <dgm:cxn modelId="{944D04B2-D0F9-4FEE-BDA4-DBAC1A1DD523}" type="presParOf" srcId="{9BFB4B14-F8CE-4641-A640-137EFAAAA163}" destId="{2AE2FE60-0C65-4D23-9BD2-D82C00D7AEA0}" srcOrd="4" destOrd="0" presId="urn:microsoft.com/office/officeart/2009/3/layout/FramedTextPicture"/>
    <dgm:cxn modelId="{5E1197F3-23C8-4AA2-A9EE-1A8E34AF8C3F}" type="presParOf" srcId="{9BFB4B14-F8CE-4641-A640-137EFAAAA163}" destId="{82FAC84C-1D2E-4F9C-B113-4C0BE9DE5C7B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00BBB25-5EB2-48B0-8EE8-71DA390CBA56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15C2D7C-91B2-4D5F-9C53-75A9ACE6C4D0}">
      <dgm:prSet phldrT="[文字]" custT="1"/>
      <dgm:spPr/>
      <dgm:t>
        <a:bodyPr/>
        <a:lstStyle/>
        <a:p>
          <a:endParaRPr lang="zh-TW" altLang="en-US" sz="1400" strike="noStrike" baseline="0" dirty="0"/>
        </a:p>
      </dgm:t>
    </dgm:pt>
    <dgm:pt modelId="{841E17C8-9301-4659-90A6-3FA41C610D09}" type="parTrans" cxnId="{E709C386-9B2B-4C12-B5EB-025D4A0DC844}">
      <dgm:prSet/>
      <dgm:spPr/>
      <dgm:t>
        <a:bodyPr/>
        <a:lstStyle/>
        <a:p>
          <a:endParaRPr lang="zh-TW" altLang="en-US"/>
        </a:p>
      </dgm:t>
    </dgm:pt>
    <dgm:pt modelId="{2F5A7A7F-8A15-4205-BD61-709B344A6B11}" type="sibTrans" cxnId="{E709C386-9B2B-4C12-B5EB-025D4A0DC844}">
      <dgm:prSet/>
      <dgm:spPr/>
      <dgm:t>
        <a:bodyPr/>
        <a:lstStyle/>
        <a:p>
          <a:endParaRPr lang="zh-TW" altLang="en-US"/>
        </a:p>
      </dgm:t>
    </dgm:pt>
    <dgm:pt modelId="{98DFBB83-0DA9-4651-8523-857DAE5F81F5}">
      <dgm:prSet custT="1"/>
      <dgm:spPr/>
      <dgm:t>
        <a:bodyPr/>
        <a:lstStyle/>
        <a:p>
          <a:r>
            <a:rPr lang="zh-TW" altLang="en-US" sz="1400" strike="noStrike" baseline="0" dirty="0" smtClean="0"/>
            <a:t>活動心得</a:t>
          </a:r>
          <a:endParaRPr lang="zh-TW" altLang="en-US" sz="1400" dirty="0"/>
        </a:p>
      </dgm:t>
    </dgm:pt>
    <dgm:pt modelId="{DC19967E-E953-46AC-BB0F-5FDBDDF3A2C3}" type="parTrans" cxnId="{B358D5A0-4715-43D3-8A58-D98224BB4AC9}">
      <dgm:prSet/>
      <dgm:spPr/>
      <dgm:t>
        <a:bodyPr/>
        <a:lstStyle/>
        <a:p>
          <a:endParaRPr lang="zh-TW" altLang="en-US"/>
        </a:p>
      </dgm:t>
    </dgm:pt>
    <dgm:pt modelId="{DEF86078-478C-4767-9A79-95E55F32A219}" type="sibTrans" cxnId="{B358D5A0-4715-43D3-8A58-D98224BB4AC9}">
      <dgm:prSet/>
      <dgm:spPr/>
      <dgm:t>
        <a:bodyPr/>
        <a:lstStyle/>
        <a:p>
          <a:endParaRPr lang="zh-TW" altLang="en-US"/>
        </a:p>
      </dgm:t>
    </dgm:pt>
    <dgm:pt modelId="{DEED7C49-F74D-4784-81D6-28E5FDF1679B}" type="pres">
      <dgm:prSet presAssocID="{D00BBB25-5EB2-48B0-8EE8-71DA390CBA5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7E907155-C8C0-4920-A8C2-AAAEAD199A22}" type="pres">
      <dgm:prSet presAssocID="{415C2D7C-91B2-4D5F-9C53-75A9ACE6C4D0}" presName="composite" presStyleCnt="0">
        <dgm:presLayoutVars>
          <dgm:chMax/>
          <dgm:chPref/>
        </dgm:presLayoutVars>
      </dgm:prSet>
      <dgm:spPr/>
    </dgm:pt>
    <dgm:pt modelId="{D0AA70FF-6B2A-4D03-A6AD-5ECDA39BA074}" type="pres">
      <dgm:prSet presAssocID="{415C2D7C-91B2-4D5F-9C53-75A9ACE6C4D0}" presName="Image" presStyleLbl="bgImgPlace1" presStyleIdx="0" presStyleCnt="2" custScaleX="354497" custScaleY="355976" custLinFactNeighborX="-69471" custLinFactNeighborY="2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zh-TW" altLang="en-US"/>
        </a:p>
      </dgm:t>
    </dgm:pt>
    <dgm:pt modelId="{F087B4F3-0414-498A-BB78-136BC92AB338}" type="pres">
      <dgm:prSet presAssocID="{415C2D7C-91B2-4D5F-9C53-75A9ACE6C4D0}" presName="ParentText" presStyleLbl="revTx" presStyleIdx="0" presStyleCnt="2" custScaleX="140173" custLinFactNeighborX="24335" custLinFactNeighborY="382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4B1453-0E63-45B7-A354-F0A47D170859}" type="pres">
      <dgm:prSet presAssocID="{415C2D7C-91B2-4D5F-9C53-75A9ACE6C4D0}" presName="tlFrame" presStyleLbl="node1" presStyleIdx="0" presStyleCnt="8" custLinFactNeighborX="50386" custLinFactNeighborY="63123"/>
      <dgm:spPr/>
    </dgm:pt>
    <dgm:pt modelId="{B4AC6ABA-089A-436F-8CF7-384933EAA6EF}" type="pres">
      <dgm:prSet presAssocID="{415C2D7C-91B2-4D5F-9C53-75A9ACE6C4D0}" presName="trFrame" presStyleLbl="node1" presStyleIdx="1" presStyleCnt="8" custLinFactX="96418" custLinFactNeighborX="100000" custLinFactNeighborY="81079"/>
      <dgm:spPr/>
    </dgm:pt>
    <dgm:pt modelId="{05BB2D7C-A3BA-463A-A231-A7895827AC86}" type="pres">
      <dgm:prSet presAssocID="{415C2D7C-91B2-4D5F-9C53-75A9ACE6C4D0}" presName="blFrame" presStyleLbl="node1" presStyleIdx="2" presStyleCnt="8" custLinFactY="11024" custLinFactNeighborX="57354" custLinFactNeighborY="100000"/>
      <dgm:spPr/>
    </dgm:pt>
    <dgm:pt modelId="{29B7A445-6B2E-4E58-8972-DF9B7F6CEA6E}" type="pres">
      <dgm:prSet presAssocID="{415C2D7C-91B2-4D5F-9C53-75A9ACE6C4D0}" presName="brFrame" presStyleLbl="node1" presStyleIdx="3" presStyleCnt="8" custLinFactX="96418" custLinFactY="19832" custLinFactNeighborX="100000" custLinFactNeighborY="100000"/>
      <dgm:spPr/>
    </dgm:pt>
    <dgm:pt modelId="{5B1EED3B-B256-42F3-AFF3-D92F476C7776}" type="pres">
      <dgm:prSet presAssocID="{2F5A7A7F-8A15-4205-BD61-709B344A6B11}" presName="sibTrans" presStyleCnt="0"/>
      <dgm:spPr/>
    </dgm:pt>
    <dgm:pt modelId="{9BFB4B14-F8CE-4641-A640-137EFAAAA163}" type="pres">
      <dgm:prSet presAssocID="{98DFBB83-0DA9-4651-8523-857DAE5F81F5}" presName="composite" presStyleCnt="0">
        <dgm:presLayoutVars>
          <dgm:chMax/>
          <dgm:chPref/>
        </dgm:presLayoutVars>
      </dgm:prSet>
      <dgm:spPr/>
    </dgm:pt>
    <dgm:pt modelId="{C63C9E8C-44C1-4FF8-972B-2BF2EC18E35F}" type="pres">
      <dgm:prSet presAssocID="{98DFBB83-0DA9-4651-8523-857DAE5F81F5}" presName="Image" presStyleLbl="bgImgPlace1" presStyleIdx="1" presStyleCnt="2" custScaleX="330724" custScaleY="275819" custLinFactNeighborX="-75414" custLinFactNeighborY="44553"/>
      <dgm:spPr/>
    </dgm:pt>
    <dgm:pt modelId="{5CC3BBC1-3C36-4694-AAF4-8834152676D6}" type="pres">
      <dgm:prSet presAssocID="{98DFBB83-0DA9-4651-8523-857DAE5F81F5}" presName="ParentText" presStyleLbl="revTx" presStyleIdx="1" presStyleCnt="2" custLinFactNeighborX="37665" custLinFactNeighborY="47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4B3E91-41A7-42B2-B154-D78BF318199A}" type="pres">
      <dgm:prSet presAssocID="{98DFBB83-0DA9-4651-8523-857DAE5F81F5}" presName="tlFrame" presStyleLbl="node1" presStyleIdx="4" presStyleCnt="8" custLinFactNeighborX="85813" custLinFactNeighborY="-4993"/>
      <dgm:spPr/>
    </dgm:pt>
    <dgm:pt modelId="{D580FBBA-0ACB-40FF-A9F3-DB4DAB1D650A}" type="pres">
      <dgm:prSet presAssocID="{98DFBB83-0DA9-4651-8523-857DAE5F81F5}" presName="trFrame" presStyleLbl="node1" presStyleIdx="5" presStyleCnt="8" custLinFactX="100000" custLinFactNeighborX="131845" custLinFactNeighborY="-4993"/>
      <dgm:spPr/>
    </dgm:pt>
    <dgm:pt modelId="{2AE2FE60-0C65-4D23-9BD2-D82C00D7AEA0}" type="pres">
      <dgm:prSet presAssocID="{98DFBB83-0DA9-4651-8523-857DAE5F81F5}" presName="blFrame" presStyleLbl="node1" presStyleIdx="6" presStyleCnt="8" custLinFactX="3773" custLinFactNeighborX="100000" custLinFactNeighborY="15806"/>
      <dgm:spPr/>
    </dgm:pt>
    <dgm:pt modelId="{82FAC84C-1D2E-4F9C-B113-4C0BE9DE5C7B}" type="pres">
      <dgm:prSet presAssocID="{98DFBB83-0DA9-4651-8523-857DAE5F81F5}" presName="brFrame" presStyleLbl="node1" presStyleIdx="7" presStyleCnt="8" custLinFactX="100000" custLinFactNeighborX="113885" custLinFactNeighborY="-2149"/>
      <dgm:spPr/>
    </dgm:pt>
  </dgm:ptLst>
  <dgm:cxnLst>
    <dgm:cxn modelId="{01DF961B-F0C2-4F12-B3FA-69506529A961}" type="presOf" srcId="{415C2D7C-91B2-4D5F-9C53-75A9ACE6C4D0}" destId="{F087B4F3-0414-498A-BB78-136BC92AB338}" srcOrd="0" destOrd="0" presId="urn:microsoft.com/office/officeart/2009/3/layout/FramedTextPicture"/>
    <dgm:cxn modelId="{5741C299-7E75-4F0F-B1AE-624AD35C6500}" type="presOf" srcId="{98DFBB83-0DA9-4651-8523-857DAE5F81F5}" destId="{5CC3BBC1-3C36-4694-AAF4-8834152676D6}" srcOrd="0" destOrd="0" presId="urn:microsoft.com/office/officeart/2009/3/layout/FramedTextPicture"/>
    <dgm:cxn modelId="{B358D5A0-4715-43D3-8A58-D98224BB4AC9}" srcId="{D00BBB25-5EB2-48B0-8EE8-71DA390CBA56}" destId="{98DFBB83-0DA9-4651-8523-857DAE5F81F5}" srcOrd="1" destOrd="0" parTransId="{DC19967E-E953-46AC-BB0F-5FDBDDF3A2C3}" sibTransId="{DEF86078-478C-4767-9A79-95E55F32A219}"/>
    <dgm:cxn modelId="{80F5A6EA-623D-4211-8486-1F503EE30787}" type="presOf" srcId="{D00BBB25-5EB2-48B0-8EE8-71DA390CBA56}" destId="{DEED7C49-F74D-4784-81D6-28E5FDF1679B}" srcOrd="0" destOrd="0" presId="urn:microsoft.com/office/officeart/2009/3/layout/FramedTextPicture"/>
    <dgm:cxn modelId="{E709C386-9B2B-4C12-B5EB-025D4A0DC844}" srcId="{D00BBB25-5EB2-48B0-8EE8-71DA390CBA56}" destId="{415C2D7C-91B2-4D5F-9C53-75A9ACE6C4D0}" srcOrd="0" destOrd="0" parTransId="{841E17C8-9301-4659-90A6-3FA41C610D09}" sibTransId="{2F5A7A7F-8A15-4205-BD61-709B344A6B11}"/>
    <dgm:cxn modelId="{4B68C300-8C3E-4092-A85E-290C3CC10342}" type="presParOf" srcId="{DEED7C49-F74D-4784-81D6-28E5FDF1679B}" destId="{7E907155-C8C0-4920-A8C2-AAAEAD199A22}" srcOrd="0" destOrd="0" presId="urn:microsoft.com/office/officeart/2009/3/layout/FramedTextPicture"/>
    <dgm:cxn modelId="{E6257759-0092-4FB8-9141-7C4FFAA71F2E}" type="presParOf" srcId="{7E907155-C8C0-4920-A8C2-AAAEAD199A22}" destId="{D0AA70FF-6B2A-4D03-A6AD-5ECDA39BA074}" srcOrd="0" destOrd="0" presId="urn:microsoft.com/office/officeart/2009/3/layout/FramedTextPicture"/>
    <dgm:cxn modelId="{A3A5C43F-7516-4D92-9D2B-36B809E3B73E}" type="presParOf" srcId="{7E907155-C8C0-4920-A8C2-AAAEAD199A22}" destId="{F087B4F3-0414-498A-BB78-136BC92AB338}" srcOrd="1" destOrd="0" presId="urn:microsoft.com/office/officeart/2009/3/layout/FramedTextPicture"/>
    <dgm:cxn modelId="{23B673BA-8B69-4C57-B471-649EEC6F2B0E}" type="presParOf" srcId="{7E907155-C8C0-4920-A8C2-AAAEAD199A22}" destId="{D54B1453-0E63-45B7-A354-F0A47D170859}" srcOrd="2" destOrd="0" presId="urn:microsoft.com/office/officeart/2009/3/layout/FramedTextPicture"/>
    <dgm:cxn modelId="{91689F77-3E3B-4F62-8465-07259BCB0634}" type="presParOf" srcId="{7E907155-C8C0-4920-A8C2-AAAEAD199A22}" destId="{B4AC6ABA-089A-436F-8CF7-384933EAA6EF}" srcOrd="3" destOrd="0" presId="urn:microsoft.com/office/officeart/2009/3/layout/FramedTextPicture"/>
    <dgm:cxn modelId="{A84C7BEA-D679-4453-9E32-3042E46A997A}" type="presParOf" srcId="{7E907155-C8C0-4920-A8C2-AAAEAD199A22}" destId="{05BB2D7C-A3BA-463A-A231-A7895827AC86}" srcOrd="4" destOrd="0" presId="urn:microsoft.com/office/officeart/2009/3/layout/FramedTextPicture"/>
    <dgm:cxn modelId="{C921118E-CB2C-4FB4-B54B-B5D55F60AA0D}" type="presParOf" srcId="{7E907155-C8C0-4920-A8C2-AAAEAD199A22}" destId="{29B7A445-6B2E-4E58-8972-DF9B7F6CEA6E}" srcOrd="5" destOrd="0" presId="urn:microsoft.com/office/officeart/2009/3/layout/FramedTextPicture"/>
    <dgm:cxn modelId="{147C654B-456D-4CCB-8D43-1B838177265B}" type="presParOf" srcId="{DEED7C49-F74D-4784-81D6-28E5FDF1679B}" destId="{5B1EED3B-B256-42F3-AFF3-D92F476C7776}" srcOrd="1" destOrd="0" presId="urn:microsoft.com/office/officeart/2009/3/layout/FramedTextPicture"/>
    <dgm:cxn modelId="{30393AE3-9FCA-4EF5-BCDD-066C74B4BC34}" type="presParOf" srcId="{DEED7C49-F74D-4784-81D6-28E5FDF1679B}" destId="{9BFB4B14-F8CE-4641-A640-137EFAAAA163}" srcOrd="2" destOrd="0" presId="urn:microsoft.com/office/officeart/2009/3/layout/FramedTextPicture"/>
    <dgm:cxn modelId="{FA2A6530-5911-4ED6-9554-1BCD21154D2D}" type="presParOf" srcId="{9BFB4B14-F8CE-4641-A640-137EFAAAA163}" destId="{C63C9E8C-44C1-4FF8-972B-2BF2EC18E35F}" srcOrd="0" destOrd="0" presId="urn:microsoft.com/office/officeart/2009/3/layout/FramedTextPicture"/>
    <dgm:cxn modelId="{C7A270CD-429F-4212-BE6F-38FB73DA92C6}" type="presParOf" srcId="{9BFB4B14-F8CE-4641-A640-137EFAAAA163}" destId="{5CC3BBC1-3C36-4694-AAF4-8834152676D6}" srcOrd="1" destOrd="0" presId="urn:microsoft.com/office/officeart/2009/3/layout/FramedTextPicture"/>
    <dgm:cxn modelId="{CDF98ABD-F6DD-4AE0-9969-B63961B8065F}" type="presParOf" srcId="{9BFB4B14-F8CE-4641-A640-137EFAAAA163}" destId="{754B3E91-41A7-42B2-B154-D78BF318199A}" srcOrd="2" destOrd="0" presId="urn:microsoft.com/office/officeart/2009/3/layout/FramedTextPicture"/>
    <dgm:cxn modelId="{D66F57AC-91E9-4A6E-B54D-11BC92C4D045}" type="presParOf" srcId="{9BFB4B14-F8CE-4641-A640-137EFAAAA163}" destId="{D580FBBA-0ACB-40FF-A9F3-DB4DAB1D650A}" srcOrd="3" destOrd="0" presId="urn:microsoft.com/office/officeart/2009/3/layout/FramedTextPicture"/>
    <dgm:cxn modelId="{10124FDF-605D-461C-988A-EEEE26152409}" type="presParOf" srcId="{9BFB4B14-F8CE-4641-A640-137EFAAAA163}" destId="{2AE2FE60-0C65-4D23-9BD2-D82C00D7AEA0}" srcOrd="4" destOrd="0" presId="urn:microsoft.com/office/officeart/2009/3/layout/FramedTextPicture"/>
    <dgm:cxn modelId="{93A2250A-DBF8-4337-B6E8-FFE9C4AE7152}" type="presParOf" srcId="{9BFB4B14-F8CE-4641-A640-137EFAAAA163}" destId="{82FAC84C-1D2E-4F9C-B113-4C0BE9DE5C7B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BAC74FD-D863-4DC5-9C80-DF0D6695C708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3246A1D-639C-4F21-9554-5E3B42468E94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範例</a:t>
          </a:r>
          <a:r>
            <a:rPr lang="en-US" altLang="zh-TW" sz="1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:</a:t>
          </a:r>
          <a:r>
            <a:rPr lang="zh-TW" altLang="en-US" sz="1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北上觀摩</a:t>
          </a:r>
          <a:r>
            <a:rPr lang="zh-CN" altLang="en-US" sz="1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田</a:t>
          </a:r>
          <a:r>
            <a:rPr lang="zh-TW" altLang="en-US" sz="1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徑</a:t>
          </a:r>
          <a:r>
            <a:rPr lang="zh-CN" altLang="en-US" sz="1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名</a:t>
          </a:r>
          <a:r>
            <a:rPr lang="zh-TW" altLang="en-US" sz="1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將</a:t>
          </a:r>
          <a:r>
            <a:rPr lang="zh-CN" altLang="en-US" sz="1400" b="0" i="0" dirty="0" smtClean="0">
              <a:latin typeface="標楷體" panose="03000509000000000000" pitchFamily="65" charset="-120"/>
              <a:ea typeface="標楷體" panose="03000509000000000000" pitchFamily="65" charset="-120"/>
            </a:rPr>
            <a:t>法拉</a:t>
          </a: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573E3F8-FFC6-4419-9EDD-E39849650AE3}" type="parTrans" cxnId="{75648739-82DD-447B-B308-45B164C82911}">
      <dgm:prSet/>
      <dgm:spPr/>
      <dgm:t>
        <a:bodyPr/>
        <a:lstStyle/>
        <a:p>
          <a:endParaRPr lang="zh-TW" altLang="en-US"/>
        </a:p>
      </dgm:t>
    </dgm:pt>
    <dgm:pt modelId="{C4648DDE-E3D6-44CE-B90C-A4709FC4C7A3}" type="sibTrans" cxnId="{75648739-82DD-447B-B308-45B164C82911}">
      <dgm:prSet/>
      <dgm:spPr/>
      <dgm:t>
        <a:bodyPr/>
        <a:lstStyle/>
        <a:p>
          <a:endParaRPr lang="zh-TW" altLang="en-US"/>
        </a:p>
      </dgm:t>
    </dgm:pt>
    <dgm:pt modelId="{59CBE075-8230-47C9-92A6-0C69F398FBE8}">
      <dgm:prSet phldrT="[文字]" custT="1"/>
      <dgm:spPr/>
      <dgm:t>
        <a:bodyPr/>
        <a:lstStyle/>
        <a:p>
          <a:endParaRPr lang="zh-TW" altLang="en-US" sz="1600" dirty="0"/>
        </a:p>
      </dgm:t>
    </dgm:pt>
    <dgm:pt modelId="{65E184B1-4106-4183-8BD3-B075502260F0}" type="parTrans" cxnId="{DB15BB78-A4BE-43F4-A258-101882A0FEC8}">
      <dgm:prSet/>
      <dgm:spPr/>
      <dgm:t>
        <a:bodyPr/>
        <a:lstStyle/>
        <a:p>
          <a:endParaRPr lang="zh-TW" altLang="en-US"/>
        </a:p>
      </dgm:t>
    </dgm:pt>
    <dgm:pt modelId="{3F8C8AEC-1754-46C5-99CA-524318AEB9CF}" type="sibTrans" cxnId="{DB15BB78-A4BE-43F4-A258-101882A0FEC8}">
      <dgm:prSet/>
      <dgm:spPr/>
      <dgm:t>
        <a:bodyPr/>
        <a:lstStyle/>
        <a:p>
          <a:endParaRPr lang="zh-TW" altLang="en-US"/>
        </a:p>
      </dgm:t>
    </dgm:pt>
    <dgm:pt modelId="{FAF3980D-338B-4E4E-8D41-8B223537185E}">
      <dgm:prSet phldrT="[文字]" phldr="1" custT="1"/>
      <dgm:spPr/>
      <dgm:t>
        <a:bodyPr/>
        <a:lstStyle/>
        <a:p>
          <a:endParaRPr lang="zh-TW" altLang="en-US" sz="1600" dirty="0"/>
        </a:p>
      </dgm:t>
    </dgm:pt>
    <dgm:pt modelId="{2F00DD31-6948-4E4D-8254-D850ACA5B043}" type="parTrans" cxnId="{D79553FC-0384-47A7-AD6D-48EDA7075DF8}">
      <dgm:prSet/>
      <dgm:spPr/>
      <dgm:t>
        <a:bodyPr/>
        <a:lstStyle/>
        <a:p>
          <a:endParaRPr lang="zh-TW" altLang="en-US"/>
        </a:p>
      </dgm:t>
    </dgm:pt>
    <dgm:pt modelId="{531AE13D-EB5D-4F30-828B-ADE624B94BA2}" type="sibTrans" cxnId="{D79553FC-0384-47A7-AD6D-48EDA7075DF8}">
      <dgm:prSet/>
      <dgm:spPr/>
      <dgm:t>
        <a:bodyPr/>
        <a:lstStyle/>
        <a:p>
          <a:endParaRPr lang="zh-TW" altLang="en-US"/>
        </a:p>
      </dgm:t>
    </dgm:pt>
    <dgm:pt modelId="{3D1D2E60-4C14-4CF7-984C-18B8EEB2AEBF}">
      <dgm:prSet phldrT="[文字]" phldr="1" custT="1"/>
      <dgm:spPr/>
      <dgm:t>
        <a:bodyPr/>
        <a:lstStyle/>
        <a:p>
          <a:endParaRPr lang="zh-TW" altLang="en-US" sz="1600" dirty="0"/>
        </a:p>
      </dgm:t>
    </dgm:pt>
    <dgm:pt modelId="{35E62592-1BF5-4F8A-9E4D-8F07A2A2858E}" type="parTrans" cxnId="{6642EB11-2803-4B78-B918-C18E9183B428}">
      <dgm:prSet/>
      <dgm:spPr/>
      <dgm:t>
        <a:bodyPr/>
        <a:lstStyle/>
        <a:p>
          <a:endParaRPr lang="zh-TW" altLang="en-US"/>
        </a:p>
      </dgm:t>
    </dgm:pt>
    <dgm:pt modelId="{BC50C2EA-2A8D-473B-9DA5-172C492B06D2}" type="sibTrans" cxnId="{6642EB11-2803-4B78-B918-C18E9183B428}">
      <dgm:prSet/>
      <dgm:spPr/>
      <dgm:t>
        <a:bodyPr/>
        <a:lstStyle/>
        <a:p>
          <a:endParaRPr lang="zh-TW" altLang="en-US"/>
        </a:p>
      </dgm:t>
    </dgm:pt>
    <dgm:pt modelId="{3925A993-C04C-4811-B0C2-FCABCCF03993}">
      <dgm:prSet custT="1"/>
      <dgm:spPr/>
      <dgm:t>
        <a:bodyPr/>
        <a:lstStyle/>
        <a:p>
          <a:endParaRPr lang="zh-TW" altLang="en-US" sz="1600" dirty="0"/>
        </a:p>
      </dgm:t>
    </dgm:pt>
    <dgm:pt modelId="{66BAB0D8-4851-469E-8235-BAE00195FCA7}" type="parTrans" cxnId="{2BF3CFBA-12D8-4255-AA35-F1B50D543913}">
      <dgm:prSet/>
      <dgm:spPr/>
      <dgm:t>
        <a:bodyPr/>
        <a:lstStyle/>
        <a:p>
          <a:endParaRPr lang="zh-TW" altLang="en-US"/>
        </a:p>
      </dgm:t>
    </dgm:pt>
    <dgm:pt modelId="{C208768B-001E-4AFC-810D-AE6A40F76123}" type="sibTrans" cxnId="{2BF3CFBA-12D8-4255-AA35-F1B50D543913}">
      <dgm:prSet/>
      <dgm:spPr/>
      <dgm:t>
        <a:bodyPr/>
        <a:lstStyle/>
        <a:p>
          <a:endParaRPr lang="zh-TW" altLang="en-US"/>
        </a:p>
      </dgm:t>
    </dgm:pt>
    <dgm:pt modelId="{9C42B8CF-F358-4DB9-86A6-68EA75C7133A}">
      <dgm:prSet custT="1"/>
      <dgm:spPr/>
      <dgm:t>
        <a:bodyPr/>
        <a:lstStyle/>
        <a:p>
          <a:endParaRPr lang="zh-TW" altLang="en-US" sz="1600" dirty="0"/>
        </a:p>
      </dgm:t>
    </dgm:pt>
    <dgm:pt modelId="{88783502-C918-4762-975B-0EE2213A8FA6}" type="parTrans" cxnId="{1538B0E2-AB8A-4C74-BDD7-D56DAAFCC3AA}">
      <dgm:prSet/>
      <dgm:spPr/>
      <dgm:t>
        <a:bodyPr/>
        <a:lstStyle/>
        <a:p>
          <a:endParaRPr lang="zh-TW" altLang="en-US"/>
        </a:p>
      </dgm:t>
    </dgm:pt>
    <dgm:pt modelId="{83C8B531-9C90-4E72-97D4-4D3FBDF5B689}" type="sibTrans" cxnId="{1538B0E2-AB8A-4C74-BDD7-D56DAAFCC3AA}">
      <dgm:prSet/>
      <dgm:spPr/>
      <dgm:t>
        <a:bodyPr/>
        <a:lstStyle/>
        <a:p>
          <a:endParaRPr lang="zh-TW" altLang="en-US"/>
        </a:p>
      </dgm:t>
    </dgm:pt>
    <dgm:pt modelId="{100D6613-684C-4D49-84C9-57684A782712}" type="pres">
      <dgm:prSet presAssocID="{6BAC74FD-D863-4DC5-9C80-DF0D6695C70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8CFF67A-BA87-43F9-A648-46E2D2A2007A}" type="pres">
      <dgm:prSet presAssocID="{A3246A1D-639C-4F21-9554-5E3B42468E94}" presName="composite" presStyleCnt="0"/>
      <dgm:spPr/>
    </dgm:pt>
    <dgm:pt modelId="{213DF3DB-A207-49AB-9B4D-B03F3D2F2CD1}" type="pres">
      <dgm:prSet presAssocID="{A3246A1D-639C-4F21-9554-5E3B42468E94}" presName="ParentAccentShape" presStyleLbl="trBgShp" presStyleIdx="0" presStyleCnt="6" custLinFactNeighborX="-8402" custLinFactNeighborY="-2351"/>
      <dgm:spPr/>
    </dgm:pt>
    <dgm:pt modelId="{C8F14654-CDAC-4FA7-A206-949638680AE1}" type="pres">
      <dgm:prSet presAssocID="{A3246A1D-639C-4F21-9554-5E3B42468E94}" presName="ParentText" presStyleLbl="revTx" presStyleIdx="0" presStyleCnt="12" custScaleX="170025" custScaleY="203933" custLinFactY="16657" custLinFactNeighborX="-72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DCFE51-325A-420E-842E-7A40CE723965}" type="pres">
      <dgm:prSet presAssocID="{A3246A1D-639C-4F21-9554-5E3B42468E94}" presName="ChildText" presStyleLbl="revTx" presStyleIdx="1" presStyleCnt="12">
        <dgm:presLayoutVars>
          <dgm:chMax val="0"/>
          <dgm:chPref val="0"/>
        </dgm:presLayoutVars>
      </dgm:prSet>
      <dgm:spPr/>
    </dgm:pt>
    <dgm:pt modelId="{80B744B8-3932-4DB9-9640-5B2AEDBED014}" type="pres">
      <dgm:prSet presAssocID="{A3246A1D-639C-4F21-9554-5E3B42468E94}" presName="ChildAccentShape" presStyleLbl="trBgShp" presStyleIdx="0" presStyleCnt="6"/>
      <dgm:spPr/>
    </dgm:pt>
    <dgm:pt modelId="{C8F41846-3B10-4523-A9B0-BBCAC6725944}" type="pres">
      <dgm:prSet presAssocID="{A3246A1D-639C-4F21-9554-5E3B42468E94}" presName="Image" presStyleLbl="alignImgPlace1" presStyleIdx="0" presStyleCnt="6" custLinFactNeighborX="-13250" custLinFactNeighborY="-197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zh-TW" altLang="en-US"/>
        </a:p>
      </dgm:t>
    </dgm:pt>
    <dgm:pt modelId="{D7674EE0-4A0A-491E-85C9-E1D92582179A}" type="pres">
      <dgm:prSet presAssocID="{C4648DDE-E3D6-44CE-B90C-A4709FC4C7A3}" presName="sibTrans" presStyleCnt="0"/>
      <dgm:spPr/>
    </dgm:pt>
    <dgm:pt modelId="{B4797E6C-7F81-4676-9B84-ABF9FAC487B7}" type="pres">
      <dgm:prSet presAssocID="{59CBE075-8230-47C9-92A6-0C69F398FBE8}" presName="composite" presStyleCnt="0"/>
      <dgm:spPr/>
    </dgm:pt>
    <dgm:pt modelId="{3BD9C799-5340-4FDB-AE3B-DE0CB307217C}" type="pres">
      <dgm:prSet presAssocID="{59CBE075-8230-47C9-92A6-0C69F398FBE8}" presName="ParentAccentShape" presStyleLbl="trBgShp" presStyleIdx="1" presStyleCnt="6"/>
      <dgm:spPr/>
    </dgm:pt>
    <dgm:pt modelId="{FE8C1EFA-B64E-43F3-9AE9-42503F8A487D}" type="pres">
      <dgm:prSet presAssocID="{59CBE075-8230-47C9-92A6-0C69F398FBE8}" presName="ParentText" presStyleLbl="revTx" presStyleIdx="2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D7E140-7045-4000-BBF3-340387128B1A}" type="pres">
      <dgm:prSet presAssocID="{59CBE075-8230-47C9-92A6-0C69F398FBE8}" presName="ChildText" presStyleLbl="revTx" presStyleIdx="3" presStyleCnt="12">
        <dgm:presLayoutVars>
          <dgm:chMax val="0"/>
          <dgm:chPref val="0"/>
        </dgm:presLayoutVars>
      </dgm:prSet>
      <dgm:spPr/>
    </dgm:pt>
    <dgm:pt modelId="{26760693-A5F2-4049-85F7-5B88D727D06C}" type="pres">
      <dgm:prSet presAssocID="{59CBE075-8230-47C9-92A6-0C69F398FBE8}" presName="ChildAccentShape" presStyleLbl="trBgShp" presStyleIdx="1" presStyleCnt="6"/>
      <dgm:spPr/>
    </dgm:pt>
    <dgm:pt modelId="{D9030A8A-6A17-46E3-BF4F-A3E95CA39C0B}" type="pres">
      <dgm:prSet presAssocID="{59CBE075-8230-47C9-92A6-0C69F398FBE8}" presName="Image" presStyleLbl="alignImgPlace1" presStyleIdx="1" presStyleCnt="6"/>
      <dgm:spPr/>
    </dgm:pt>
    <dgm:pt modelId="{40986813-F32F-4AF3-BC4E-E4B447550F46}" type="pres">
      <dgm:prSet presAssocID="{3F8C8AEC-1754-46C5-99CA-524318AEB9CF}" presName="sibTrans" presStyleCnt="0"/>
      <dgm:spPr/>
    </dgm:pt>
    <dgm:pt modelId="{8AE12FC0-9840-4531-960A-57671007A787}" type="pres">
      <dgm:prSet presAssocID="{FAF3980D-338B-4E4E-8D41-8B223537185E}" presName="composite" presStyleCnt="0"/>
      <dgm:spPr/>
    </dgm:pt>
    <dgm:pt modelId="{01E0EBE3-52D1-4092-95CC-C157F912E090}" type="pres">
      <dgm:prSet presAssocID="{FAF3980D-338B-4E4E-8D41-8B223537185E}" presName="ParentAccentShape" presStyleLbl="trBgShp" presStyleIdx="2" presStyleCnt="6"/>
      <dgm:spPr/>
    </dgm:pt>
    <dgm:pt modelId="{A29E75A7-C5FD-4E1B-9F22-B802AE7E7BF8}" type="pres">
      <dgm:prSet presAssocID="{FAF3980D-338B-4E4E-8D41-8B223537185E}" presName="ParentText" presStyleLbl="revTx" presStyleIdx="4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A17CBD-E935-4914-BAA3-E540E89543B0}" type="pres">
      <dgm:prSet presAssocID="{FAF3980D-338B-4E4E-8D41-8B223537185E}" presName="ChildText" presStyleLbl="revTx" presStyleIdx="5" presStyleCnt="12">
        <dgm:presLayoutVars>
          <dgm:chMax val="0"/>
          <dgm:chPref val="0"/>
        </dgm:presLayoutVars>
      </dgm:prSet>
      <dgm:spPr/>
    </dgm:pt>
    <dgm:pt modelId="{7501EE68-0CC6-4F2B-B791-2608E8BBFA2E}" type="pres">
      <dgm:prSet presAssocID="{FAF3980D-338B-4E4E-8D41-8B223537185E}" presName="ChildAccentShape" presStyleLbl="trBgShp" presStyleIdx="2" presStyleCnt="6"/>
      <dgm:spPr/>
    </dgm:pt>
    <dgm:pt modelId="{680ED58F-928D-4EBE-934B-0490B8382A3A}" type="pres">
      <dgm:prSet presAssocID="{FAF3980D-338B-4E4E-8D41-8B223537185E}" presName="Image" presStyleLbl="alignImgPlace1" presStyleIdx="2" presStyleCnt="6"/>
      <dgm:spPr/>
    </dgm:pt>
    <dgm:pt modelId="{C21F965A-7018-4610-9D2D-3D4A53D80EEE}" type="pres">
      <dgm:prSet presAssocID="{531AE13D-EB5D-4F30-828B-ADE624B94BA2}" presName="sibTrans" presStyleCnt="0"/>
      <dgm:spPr/>
    </dgm:pt>
    <dgm:pt modelId="{9C003498-71A1-475D-B5AD-9B8D9C94FC5E}" type="pres">
      <dgm:prSet presAssocID="{3D1D2E60-4C14-4CF7-984C-18B8EEB2AEBF}" presName="composite" presStyleCnt="0"/>
      <dgm:spPr/>
    </dgm:pt>
    <dgm:pt modelId="{A0A1913F-DA59-4094-A87B-D7476FA172D4}" type="pres">
      <dgm:prSet presAssocID="{3D1D2E60-4C14-4CF7-984C-18B8EEB2AEBF}" presName="ParentAccentShape" presStyleLbl="trBgShp" presStyleIdx="3" presStyleCnt="6" custLinFactX="83999" custLinFactY="-43378" custLinFactNeighborX="100000" custLinFactNeighborY="-100000"/>
      <dgm:spPr/>
    </dgm:pt>
    <dgm:pt modelId="{95A160D6-5B34-4D75-A7F4-B2EF646A2C20}" type="pres">
      <dgm:prSet presAssocID="{3D1D2E60-4C14-4CF7-984C-18B8EEB2AEBF}" presName="ParentText" presStyleLbl="revTx" presStyleIdx="6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587709-3982-42A2-9AA0-D38CCBD77D60}" type="pres">
      <dgm:prSet presAssocID="{3D1D2E60-4C14-4CF7-984C-18B8EEB2AEBF}" presName="ChildText" presStyleLbl="revTx" presStyleIdx="7" presStyleCnt="12">
        <dgm:presLayoutVars>
          <dgm:chMax val="0"/>
          <dgm:chPref val="0"/>
        </dgm:presLayoutVars>
      </dgm:prSet>
      <dgm:spPr/>
    </dgm:pt>
    <dgm:pt modelId="{EFB41432-4503-407D-B3AE-42E5F39F9616}" type="pres">
      <dgm:prSet presAssocID="{3D1D2E60-4C14-4CF7-984C-18B8EEB2AEBF}" presName="ChildAccentShape" presStyleLbl="trBgShp" presStyleIdx="3" presStyleCnt="6"/>
      <dgm:spPr/>
    </dgm:pt>
    <dgm:pt modelId="{5CD4FB40-1407-4A08-93FD-37739FF9426D}" type="pres">
      <dgm:prSet presAssocID="{3D1D2E60-4C14-4CF7-984C-18B8EEB2AEBF}" presName="Image" presStyleLbl="alignImgPlace1" presStyleIdx="3" presStyleCnt="6" custLinFactX="87622" custLinFactY="-44433" custLinFactNeighborX="100000" custLinFactNeighborY="-100000"/>
      <dgm:spPr/>
    </dgm:pt>
    <dgm:pt modelId="{69A8F421-825E-4F42-AEE9-34A65DAB0FD2}" type="pres">
      <dgm:prSet presAssocID="{BC50C2EA-2A8D-473B-9DA5-172C492B06D2}" presName="sibTrans" presStyleCnt="0"/>
      <dgm:spPr/>
    </dgm:pt>
    <dgm:pt modelId="{08F71644-3BC3-4D06-AA13-3F0FE45361EE}" type="pres">
      <dgm:prSet presAssocID="{9C42B8CF-F358-4DB9-86A6-68EA75C7133A}" presName="composite" presStyleCnt="0"/>
      <dgm:spPr/>
    </dgm:pt>
    <dgm:pt modelId="{ABC3B892-EAF3-4CA9-8C90-83437A2BAEE4}" type="pres">
      <dgm:prSet presAssocID="{9C42B8CF-F358-4DB9-86A6-68EA75C7133A}" presName="ParentAccentShape" presStyleLbl="trBgShp" presStyleIdx="4" presStyleCnt="6"/>
      <dgm:spPr/>
    </dgm:pt>
    <dgm:pt modelId="{31421A78-3030-425D-8733-11ACCB081BA7}" type="pres">
      <dgm:prSet presAssocID="{9C42B8CF-F358-4DB9-86A6-68EA75C7133A}" presName="ParentText" presStyleLbl="revTx" presStyleIdx="8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3CC928-055D-48A0-B4B2-B9CD3DB9B026}" type="pres">
      <dgm:prSet presAssocID="{9C42B8CF-F358-4DB9-86A6-68EA75C7133A}" presName="ChildText" presStyleLbl="revTx" presStyleIdx="9" presStyleCnt="12">
        <dgm:presLayoutVars>
          <dgm:chMax val="0"/>
          <dgm:chPref val="0"/>
        </dgm:presLayoutVars>
      </dgm:prSet>
      <dgm:spPr/>
    </dgm:pt>
    <dgm:pt modelId="{16131E8C-8A48-4816-8434-2B5D02125966}" type="pres">
      <dgm:prSet presAssocID="{9C42B8CF-F358-4DB9-86A6-68EA75C7133A}" presName="ChildAccentShape" presStyleLbl="trBgShp" presStyleIdx="4" presStyleCnt="6"/>
      <dgm:spPr/>
    </dgm:pt>
    <dgm:pt modelId="{A0F88418-ADA9-4ED0-A003-8C20DA159770}" type="pres">
      <dgm:prSet presAssocID="{9C42B8CF-F358-4DB9-86A6-68EA75C7133A}" presName="Image" presStyleLbl="alignImgPlace1" presStyleIdx="4" presStyleCnt="6"/>
      <dgm:spPr/>
    </dgm:pt>
    <dgm:pt modelId="{28CE79D0-A202-4438-A17C-2791CAB2D396}" type="pres">
      <dgm:prSet presAssocID="{83C8B531-9C90-4E72-97D4-4D3FBDF5B689}" presName="sibTrans" presStyleCnt="0"/>
      <dgm:spPr/>
    </dgm:pt>
    <dgm:pt modelId="{FA6A9C4A-145E-4B29-9B68-484C0E885844}" type="pres">
      <dgm:prSet presAssocID="{3925A993-C04C-4811-B0C2-FCABCCF03993}" presName="composite" presStyleCnt="0"/>
      <dgm:spPr/>
    </dgm:pt>
    <dgm:pt modelId="{22904459-C618-4C5E-89B2-1493ED26C7E3}" type="pres">
      <dgm:prSet presAssocID="{3925A993-C04C-4811-B0C2-FCABCCF03993}" presName="ParentAccentShape" presStyleLbl="trBgShp" presStyleIdx="5" presStyleCnt="6"/>
      <dgm:spPr/>
    </dgm:pt>
    <dgm:pt modelId="{8E89F288-4C2B-4C1A-8AC4-15E0E07A89E7}" type="pres">
      <dgm:prSet presAssocID="{3925A993-C04C-4811-B0C2-FCABCCF03993}" presName="ParentText" presStyleLbl="revTx" presStyleIdx="10" presStyleCnt="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A72BA7-0757-4D15-9E68-5B2728F62575}" type="pres">
      <dgm:prSet presAssocID="{3925A993-C04C-4811-B0C2-FCABCCF03993}" presName="ChildText" presStyleLbl="revTx" presStyleIdx="11" presStyleCnt="12">
        <dgm:presLayoutVars>
          <dgm:chMax val="0"/>
          <dgm:chPref val="0"/>
        </dgm:presLayoutVars>
      </dgm:prSet>
      <dgm:spPr/>
    </dgm:pt>
    <dgm:pt modelId="{82D82156-C132-40E8-9C03-22F27AA54B10}" type="pres">
      <dgm:prSet presAssocID="{3925A993-C04C-4811-B0C2-FCABCCF03993}" presName="ChildAccentShape" presStyleLbl="trBgShp" presStyleIdx="5" presStyleCnt="6"/>
      <dgm:spPr/>
    </dgm:pt>
    <dgm:pt modelId="{0FC60269-4C0B-4C15-B66E-EC6679143425}" type="pres">
      <dgm:prSet presAssocID="{3925A993-C04C-4811-B0C2-FCABCCF03993}" presName="Image" presStyleLbl="alignImgPlace1" presStyleIdx="5" presStyleCnt="6"/>
      <dgm:spPr/>
    </dgm:pt>
  </dgm:ptLst>
  <dgm:cxnLst>
    <dgm:cxn modelId="{4C91AAA9-8FCD-4343-8DFA-E46131F1C172}" type="presOf" srcId="{3D1D2E60-4C14-4CF7-984C-18B8EEB2AEBF}" destId="{95A160D6-5B34-4D75-A7F4-B2EF646A2C20}" srcOrd="0" destOrd="0" presId="urn:microsoft.com/office/officeart/2009/3/layout/SnapshotPictureList"/>
    <dgm:cxn modelId="{6642EB11-2803-4B78-B918-C18E9183B428}" srcId="{6BAC74FD-D863-4DC5-9C80-DF0D6695C708}" destId="{3D1D2E60-4C14-4CF7-984C-18B8EEB2AEBF}" srcOrd="3" destOrd="0" parTransId="{35E62592-1BF5-4F8A-9E4D-8F07A2A2858E}" sibTransId="{BC50C2EA-2A8D-473B-9DA5-172C492B06D2}"/>
    <dgm:cxn modelId="{F4A675DE-6A16-49C4-B7BA-7A62AC13501B}" type="presOf" srcId="{59CBE075-8230-47C9-92A6-0C69F398FBE8}" destId="{FE8C1EFA-B64E-43F3-9AE9-42503F8A487D}" srcOrd="0" destOrd="0" presId="urn:microsoft.com/office/officeart/2009/3/layout/SnapshotPictureList"/>
    <dgm:cxn modelId="{56D6967C-185C-4F94-A22A-7520190F6C8E}" type="presOf" srcId="{FAF3980D-338B-4E4E-8D41-8B223537185E}" destId="{A29E75A7-C5FD-4E1B-9F22-B802AE7E7BF8}" srcOrd="0" destOrd="0" presId="urn:microsoft.com/office/officeart/2009/3/layout/SnapshotPictureList"/>
    <dgm:cxn modelId="{CC46541E-0559-429C-9035-32A6C30F61EF}" type="presOf" srcId="{3925A993-C04C-4811-B0C2-FCABCCF03993}" destId="{8E89F288-4C2B-4C1A-8AC4-15E0E07A89E7}" srcOrd="0" destOrd="0" presId="urn:microsoft.com/office/officeart/2009/3/layout/SnapshotPictureList"/>
    <dgm:cxn modelId="{1538B0E2-AB8A-4C74-BDD7-D56DAAFCC3AA}" srcId="{6BAC74FD-D863-4DC5-9C80-DF0D6695C708}" destId="{9C42B8CF-F358-4DB9-86A6-68EA75C7133A}" srcOrd="4" destOrd="0" parTransId="{88783502-C918-4762-975B-0EE2213A8FA6}" sibTransId="{83C8B531-9C90-4E72-97D4-4D3FBDF5B689}"/>
    <dgm:cxn modelId="{75648739-82DD-447B-B308-45B164C82911}" srcId="{6BAC74FD-D863-4DC5-9C80-DF0D6695C708}" destId="{A3246A1D-639C-4F21-9554-5E3B42468E94}" srcOrd="0" destOrd="0" parTransId="{8573E3F8-FFC6-4419-9EDD-E39849650AE3}" sibTransId="{C4648DDE-E3D6-44CE-B90C-A4709FC4C7A3}"/>
    <dgm:cxn modelId="{0B5577C2-9C2A-466D-A620-5937D05C1FB4}" type="presOf" srcId="{6BAC74FD-D863-4DC5-9C80-DF0D6695C708}" destId="{100D6613-684C-4D49-84C9-57684A782712}" srcOrd="0" destOrd="0" presId="urn:microsoft.com/office/officeart/2009/3/layout/SnapshotPictureList"/>
    <dgm:cxn modelId="{30707B88-0ABF-4235-AD0F-8A4CB672AB1B}" type="presOf" srcId="{9C42B8CF-F358-4DB9-86A6-68EA75C7133A}" destId="{31421A78-3030-425D-8733-11ACCB081BA7}" srcOrd="0" destOrd="0" presId="urn:microsoft.com/office/officeart/2009/3/layout/SnapshotPictureList"/>
    <dgm:cxn modelId="{DB15BB78-A4BE-43F4-A258-101882A0FEC8}" srcId="{6BAC74FD-D863-4DC5-9C80-DF0D6695C708}" destId="{59CBE075-8230-47C9-92A6-0C69F398FBE8}" srcOrd="1" destOrd="0" parTransId="{65E184B1-4106-4183-8BD3-B075502260F0}" sibTransId="{3F8C8AEC-1754-46C5-99CA-524318AEB9CF}"/>
    <dgm:cxn modelId="{36A6A8C7-186F-4F84-BE6F-CFBCDD82A65A}" type="presOf" srcId="{A3246A1D-639C-4F21-9554-5E3B42468E94}" destId="{C8F14654-CDAC-4FA7-A206-949638680AE1}" srcOrd="0" destOrd="0" presId="urn:microsoft.com/office/officeart/2009/3/layout/SnapshotPictureList"/>
    <dgm:cxn modelId="{D79553FC-0384-47A7-AD6D-48EDA7075DF8}" srcId="{6BAC74FD-D863-4DC5-9C80-DF0D6695C708}" destId="{FAF3980D-338B-4E4E-8D41-8B223537185E}" srcOrd="2" destOrd="0" parTransId="{2F00DD31-6948-4E4D-8254-D850ACA5B043}" sibTransId="{531AE13D-EB5D-4F30-828B-ADE624B94BA2}"/>
    <dgm:cxn modelId="{2BF3CFBA-12D8-4255-AA35-F1B50D543913}" srcId="{6BAC74FD-D863-4DC5-9C80-DF0D6695C708}" destId="{3925A993-C04C-4811-B0C2-FCABCCF03993}" srcOrd="5" destOrd="0" parTransId="{66BAB0D8-4851-469E-8235-BAE00195FCA7}" sibTransId="{C208768B-001E-4AFC-810D-AE6A40F76123}"/>
    <dgm:cxn modelId="{6F1FB39F-812A-4597-8BEF-478C434CC1B0}" type="presParOf" srcId="{100D6613-684C-4D49-84C9-57684A782712}" destId="{08CFF67A-BA87-43F9-A648-46E2D2A2007A}" srcOrd="0" destOrd="0" presId="urn:microsoft.com/office/officeart/2009/3/layout/SnapshotPictureList"/>
    <dgm:cxn modelId="{41A9CC89-8967-4B09-8369-945FA63EEE47}" type="presParOf" srcId="{08CFF67A-BA87-43F9-A648-46E2D2A2007A}" destId="{213DF3DB-A207-49AB-9B4D-B03F3D2F2CD1}" srcOrd="0" destOrd="0" presId="urn:microsoft.com/office/officeart/2009/3/layout/SnapshotPictureList"/>
    <dgm:cxn modelId="{4D009EEC-9BFF-472E-A342-E4450D015F40}" type="presParOf" srcId="{08CFF67A-BA87-43F9-A648-46E2D2A2007A}" destId="{C8F14654-CDAC-4FA7-A206-949638680AE1}" srcOrd="1" destOrd="0" presId="urn:microsoft.com/office/officeart/2009/3/layout/SnapshotPictureList"/>
    <dgm:cxn modelId="{567C4BD2-9DDB-4091-A868-840E01B55620}" type="presParOf" srcId="{08CFF67A-BA87-43F9-A648-46E2D2A2007A}" destId="{BFDCFE51-325A-420E-842E-7A40CE723965}" srcOrd="2" destOrd="0" presId="urn:microsoft.com/office/officeart/2009/3/layout/SnapshotPictureList"/>
    <dgm:cxn modelId="{67205875-C069-46C1-BEB6-E5497F910436}" type="presParOf" srcId="{08CFF67A-BA87-43F9-A648-46E2D2A2007A}" destId="{80B744B8-3932-4DB9-9640-5B2AEDBED014}" srcOrd="3" destOrd="0" presId="urn:microsoft.com/office/officeart/2009/3/layout/SnapshotPictureList"/>
    <dgm:cxn modelId="{32CBD322-4073-410D-A6AD-8B2036E567A9}" type="presParOf" srcId="{08CFF67A-BA87-43F9-A648-46E2D2A2007A}" destId="{C8F41846-3B10-4523-A9B0-BBCAC6725944}" srcOrd="4" destOrd="0" presId="urn:microsoft.com/office/officeart/2009/3/layout/SnapshotPictureList"/>
    <dgm:cxn modelId="{ED077FAD-EC0A-4794-B06D-4EE9F86F616A}" type="presParOf" srcId="{100D6613-684C-4D49-84C9-57684A782712}" destId="{D7674EE0-4A0A-491E-85C9-E1D92582179A}" srcOrd="1" destOrd="0" presId="urn:microsoft.com/office/officeart/2009/3/layout/SnapshotPictureList"/>
    <dgm:cxn modelId="{6C2DFF16-F0B3-4803-87E4-0E682E3A9AAE}" type="presParOf" srcId="{100D6613-684C-4D49-84C9-57684A782712}" destId="{B4797E6C-7F81-4676-9B84-ABF9FAC487B7}" srcOrd="2" destOrd="0" presId="urn:microsoft.com/office/officeart/2009/3/layout/SnapshotPictureList"/>
    <dgm:cxn modelId="{21D8E502-DCD8-4660-B4B7-6791C86FE320}" type="presParOf" srcId="{B4797E6C-7F81-4676-9B84-ABF9FAC487B7}" destId="{3BD9C799-5340-4FDB-AE3B-DE0CB307217C}" srcOrd="0" destOrd="0" presId="urn:microsoft.com/office/officeart/2009/3/layout/SnapshotPictureList"/>
    <dgm:cxn modelId="{FD58EE90-461F-459C-878E-C883C6E25610}" type="presParOf" srcId="{B4797E6C-7F81-4676-9B84-ABF9FAC487B7}" destId="{FE8C1EFA-B64E-43F3-9AE9-42503F8A487D}" srcOrd="1" destOrd="0" presId="urn:microsoft.com/office/officeart/2009/3/layout/SnapshotPictureList"/>
    <dgm:cxn modelId="{B9751A50-E688-49FD-A0E8-C99A6FC312A4}" type="presParOf" srcId="{B4797E6C-7F81-4676-9B84-ABF9FAC487B7}" destId="{02D7E140-7045-4000-BBF3-340387128B1A}" srcOrd="2" destOrd="0" presId="urn:microsoft.com/office/officeart/2009/3/layout/SnapshotPictureList"/>
    <dgm:cxn modelId="{D312383F-F705-4422-A669-D001EDDE647D}" type="presParOf" srcId="{B4797E6C-7F81-4676-9B84-ABF9FAC487B7}" destId="{26760693-A5F2-4049-85F7-5B88D727D06C}" srcOrd="3" destOrd="0" presId="urn:microsoft.com/office/officeart/2009/3/layout/SnapshotPictureList"/>
    <dgm:cxn modelId="{4FE27980-5826-49D3-B267-5B555FCDEA8F}" type="presParOf" srcId="{B4797E6C-7F81-4676-9B84-ABF9FAC487B7}" destId="{D9030A8A-6A17-46E3-BF4F-A3E95CA39C0B}" srcOrd="4" destOrd="0" presId="urn:microsoft.com/office/officeart/2009/3/layout/SnapshotPictureList"/>
    <dgm:cxn modelId="{1ADBC245-C7AA-4EE2-8AB6-46A98E4372B6}" type="presParOf" srcId="{100D6613-684C-4D49-84C9-57684A782712}" destId="{40986813-F32F-4AF3-BC4E-E4B447550F46}" srcOrd="3" destOrd="0" presId="urn:microsoft.com/office/officeart/2009/3/layout/SnapshotPictureList"/>
    <dgm:cxn modelId="{20314E25-E351-4C62-A626-0100CB10155D}" type="presParOf" srcId="{100D6613-684C-4D49-84C9-57684A782712}" destId="{8AE12FC0-9840-4531-960A-57671007A787}" srcOrd="4" destOrd="0" presId="urn:microsoft.com/office/officeart/2009/3/layout/SnapshotPictureList"/>
    <dgm:cxn modelId="{55CFA6E4-E272-4692-BA62-D4356672F165}" type="presParOf" srcId="{8AE12FC0-9840-4531-960A-57671007A787}" destId="{01E0EBE3-52D1-4092-95CC-C157F912E090}" srcOrd="0" destOrd="0" presId="urn:microsoft.com/office/officeart/2009/3/layout/SnapshotPictureList"/>
    <dgm:cxn modelId="{39E7CEAB-6123-4FFB-8AC9-0FF0CAFFCD2B}" type="presParOf" srcId="{8AE12FC0-9840-4531-960A-57671007A787}" destId="{A29E75A7-C5FD-4E1B-9F22-B802AE7E7BF8}" srcOrd="1" destOrd="0" presId="urn:microsoft.com/office/officeart/2009/3/layout/SnapshotPictureList"/>
    <dgm:cxn modelId="{2652CD91-6CB5-4F58-A474-0ABFCCD8DDD3}" type="presParOf" srcId="{8AE12FC0-9840-4531-960A-57671007A787}" destId="{AFA17CBD-E935-4914-BAA3-E540E89543B0}" srcOrd="2" destOrd="0" presId="urn:microsoft.com/office/officeart/2009/3/layout/SnapshotPictureList"/>
    <dgm:cxn modelId="{A9F1D083-4C5D-41D3-B4F1-14BD871E917F}" type="presParOf" srcId="{8AE12FC0-9840-4531-960A-57671007A787}" destId="{7501EE68-0CC6-4F2B-B791-2608E8BBFA2E}" srcOrd="3" destOrd="0" presId="urn:microsoft.com/office/officeart/2009/3/layout/SnapshotPictureList"/>
    <dgm:cxn modelId="{BED7C2FE-419D-4903-8241-74CA03F357EF}" type="presParOf" srcId="{8AE12FC0-9840-4531-960A-57671007A787}" destId="{680ED58F-928D-4EBE-934B-0490B8382A3A}" srcOrd="4" destOrd="0" presId="urn:microsoft.com/office/officeart/2009/3/layout/SnapshotPictureList"/>
    <dgm:cxn modelId="{153B20DF-7FC9-44D7-B75F-372DF403D410}" type="presParOf" srcId="{100D6613-684C-4D49-84C9-57684A782712}" destId="{C21F965A-7018-4610-9D2D-3D4A53D80EEE}" srcOrd="5" destOrd="0" presId="urn:microsoft.com/office/officeart/2009/3/layout/SnapshotPictureList"/>
    <dgm:cxn modelId="{53B650F6-6618-4A2F-8F6A-8A7083C4CD5B}" type="presParOf" srcId="{100D6613-684C-4D49-84C9-57684A782712}" destId="{9C003498-71A1-475D-B5AD-9B8D9C94FC5E}" srcOrd="6" destOrd="0" presId="urn:microsoft.com/office/officeart/2009/3/layout/SnapshotPictureList"/>
    <dgm:cxn modelId="{747A4E91-4FBD-461A-8B11-3C87FF9BF67B}" type="presParOf" srcId="{9C003498-71A1-475D-B5AD-9B8D9C94FC5E}" destId="{A0A1913F-DA59-4094-A87B-D7476FA172D4}" srcOrd="0" destOrd="0" presId="urn:microsoft.com/office/officeart/2009/3/layout/SnapshotPictureList"/>
    <dgm:cxn modelId="{8F6F4A97-C369-4196-BD62-F79A261CE416}" type="presParOf" srcId="{9C003498-71A1-475D-B5AD-9B8D9C94FC5E}" destId="{95A160D6-5B34-4D75-A7F4-B2EF646A2C20}" srcOrd="1" destOrd="0" presId="urn:microsoft.com/office/officeart/2009/3/layout/SnapshotPictureList"/>
    <dgm:cxn modelId="{9A8D74FE-C954-4BB1-ACF6-8E98FBE190C1}" type="presParOf" srcId="{9C003498-71A1-475D-B5AD-9B8D9C94FC5E}" destId="{C6587709-3982-42A2-9AA0-D38CCBD77D60}" srcOrd="2" destOrd="0" presId="urn:microsoft.com/office/officeart/2009/3/layout/SnapshotPictureList"/>
    <dgm:cxn modelId="{7295C278-A20A-4E83-AAE1-1964CB4E11F1}" type="presParOf" srcId="{9C003498-71A1-475D-B5AD-9B8D9C94FC5E}" destId="{EFB41432-4503-407D-B3AE-42E5F39F9616}" srcOrd="3" destOrd="0" presId="urn:microsoft.com/office/officeart/2009/3/layout/SnapshotPictureList"/>
    <dgm:cxn modelId="{7BF0D316-9222-4496-BA36-E5C3B7DF7584}" type="presParOf" srcId="{9C003498-71A1-475D-B5AD-9B8D9C94FC5E}" destId="{5CD4FB40-1407-4A08-93FD-37739FF9426D}" srcOrd="4" destOrd="0" presId="urn:microsoft.com/office/officeart/2009/3/layout/SnapshotPictureList"/>
    <dgm:cxn modelId="{803CC6AC-84AF-4CC8-A08A-B32C930AF170}" type="presParOf" srcId="{100D6613-684C-4D49-84C9-57684A782712}" destId="{69A8F421-825E-4F42-AEE9-34A65DAB0FD2}" srcOrd="7" destOrd="0" presId="urn:microsoft.com/office/officeart/2009/3/layout/SnapshotPictureList"/>
    <dgm:cxn modelId="{05DD95C6-3562-45CE-861E-12CC7B604AA4}" type="presParOf" srcId="{100D6613-684C-4D49-84C9-57684A782712}" destId="{08F71644-3BC3-4D06-AA13-3F0FE45361EE}" srcOrd="8" destOrd="0" presId="urn:microsoft.com/office/officeart/2009/3/layout/SnapshotPictureList"/>
    <dgm:cxn modelId="{18332775-6F47-4C1E-8C18-27333F86B22F}" type="presParOf" srcId="{08F71644-3BC3-4D06-AA13-3F0FE45361EE}" destId="{ABC3B892-EAF3-4CA9-8C90-83437A2BAEE4}" srcOrd="0" destOrd="0" presId="urn:microsoft.com/office/officeart/2009/3/layout/SnapshotPictureList"/>
    <dgm:cxn modelId="{76BFDCC7-97AE-486E-90A3-B7BC153BF2CD}" type="presParOf" srcId="{08F71644-3BC3-4D06-AA13-3F0FE45361EE}" destId="{31421A78-3030-425D-8733-11ACCB081BA7}" srcOrd="1" destOrd="0" presId="urn:microsoft.com/office/officeart/2009/3/layout/SnapshotPictureList"/>
    <dgm:cxn modelId="{E99BA511-17FB-4AD0-A3C1-1330E8D11D33}" type="presParOf" srcId="{08F71644-3BC3-4D06-AA13-3F0FE45361EE}" destId="{703CC928-055D-48A0-B4B2-B9CD3DB9B026}" srcOrd="2" destOrd="0" presId="urn:microsoft.com/office/officeart/2009/3/layout/SnapshotPictureList"/>
    <dgm:cxn modelId="{A22BB96A-DD2F-4F46-971A-B2D92F92DBEC}" type="presParOf" srcId="{08F71644-3BC3-4D06-AA13-3F0FE45361EE}" destId="{16131E8C-8A48-4816-8434-2B5D02125966}" srcOrd="3" destOrd="0" presId="urn:microsoft.com/office/officeart/2009/3/layout/SnapshotPictureList"/>
    <dgm:cxn modelId="{285E925D-661E-45A7-9663-3E6FCB5F0331}" type="presParOf" srcId="{08F71644-3BC3-4D06-AA13-3F0FE45361EE}" destId="{A0F88418-ADA9-4ED0-A003-8C20DA159770}" srcOrd="4" destOrd="0" presId="urn:microsoft.com/office/officeart/2009/3/layout/SnapshotPictureList"/>
    <dgm:cxn modelId="{E9344848-A7AC-4A64-9782-5E3588D8A37F}" type="presParOf" srcId="{100D6613-684C-4D49-84C9-57684A782712}" destId="{28CE79D0-A202-4438-A17C-2791CAB2D396}" srcOrd="9" destOrd="0" presId="urn:microsoft.com/office/officeart/2009/3/layout/SnapshotPictureList"/>
    <dgm:cxn modelId="{B85B815B-2907-405E-829D-F286BA52FC3D}" type="presParOf" srcId="{100D6613-684C-4D49-84C9-57684A782712}" destId="{FA6A9C4A-145E-4B29-9B68-484C0E885844}" srcOrd="10" destOrd="0" presId="urn:microsoft.com/office/officeart/2009/3/layout/SnapshotPictureList"/>
    <dgm:cxn modelId="{29EFC93B-C1BD-44F6-AD2E-0484460451DB}" type="presParOf" srcId="{FA6A9C4A-145E-4B29-9B68-484C0E885844}" destId="{22904459-C618-4C5E-89B2-1493ED26C7E3}" srcOrd="0" destOrd="0" presId="urn:microsoft.com/office/officeart/2009/3/layout/SnapshotPictureList"/>
    <dgm:cxn modelId="{58BA8402-4770-4E78-BD3F-8273BE960A20}" type="presParOf" srcId="{FA6A9C4A-145E-4B29-9B68-484C0E885844}" destId="{8E89F288-4C2B-4C1A-8AC4-15E0E07A89E7}" srcOrd="1" destOrd="0" presId="urn:microsoft.com/office/officeart/2009/3/layout/SnapshotPictureList"/>
    <dgm:cxn modelId="{4A05AA97-B75F-4E2D-B7EA-0731241BE338}" type="presParOf" srcId="{FA6A9C4A-145E-4B29-9B68-484C0E885844}" destId="{D7A72BA7-0757-4D15-9E68-5B2728F62575}" srcOrd="2" destOrd="0" presId="urn:microsoft.com/office/officeart/2009/3/layout/SnapshotPictureList"/>
    <dgm:cxn modelId="{97F054F3-AFF6-42C9-9119-F5C3210E2D46}" type="presParOf" srcId="{FA6A9C4A-145E-4B29-9B68-484C0E885844}" destId="{82D82156-C132-40E8-9C03-22F27AA54B10}" srcOrd="3" destOrd="0" presId="urn:microsoft.com/office/officeart/2009/3/layout/SnapshotPictureList"/>
    <dgm:cxn modelId="{5B3654B3-9E0C-46A6-A5E7-297DCB87489E}" type="presParOf" srcId="{FA6A9C4A-145E-4B29-9B68-484C0E885844}" destId="{0FC60269-4C0B-4C15-B66E-EC667914342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64E6CEC-04E4-4472-ACBF-286F7E342100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3FD3D41-0C8F-49CA-861A-C57F29FEF757}">
      <dgm:prSet phldrT="[文字]" custT="1"/>
      <dgm:spPr/>
      <dgm:t>
        <a:bodyPr/>
        <a:lstStyle/>
        <a:p>
          <a:r>
            <a:rPr lang="zh-TW" altLang="en-US" sz="7200" strike="noStrike" baseline="0" dirty="0" smtClean="0"/>
            <a:t>作品集</a:t>
          </a:r>
          <a:endParaRPr lang="zh-TW" altLang="en-US" sz="7200" strike="noStrike" baseline="0" dirty="0"/>
        </a:p>
      </dgm:t>
    </dgm:pt>
    <dgm:pt modelId="{7BA11C90-C658-4F34-870D-4CB100EA5067}" type="parTrans" cxnId="{75568CA3-A565-42E8-88CE-87742CDA753B}">
      <dgm:prSet/>
      <dgm:spPr/>
      <dgm:t>
        <a:bodyPr/>
        <a:lstStyle/>
        <a:p>
          <a:endParaRPr lang="zh-TW" altLang="en-US"/>
        </a:p>
      </dgm:t>
    </dgm:pt>
    <dgm:pt modelId="{32B8B7B6-9E38-42AD-AA00-9196B0C52BCC}" type="sibTrans" cxnId="{75568CA3-A565-42E8-88CE-87742CDA753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zh-TW" altLang="en-US"/>
        </a:p>
      </dgm:t>
    </dgm:pt>
    <dgm:pt modelId="{54E9F780-A4C6-4226-B262-CA5D7673A274}" type="pres">
      <dgm:prSet presAssocID="{D64E6CEC-04E4-4472-ACBF-286F7E342100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DE17A14B-CF11-4F2C-BF12-8D95DEEFB673}" type="pres">
      <dgm:prSet presAssocID="{E3FD3D41-0C8F-49CA-861A-C57F29FEF757}" presName="parent_text_1" presStyleLbl="revTx" presStyleIdx="0" presStyleCnt="1" custLinFactNeighborX="34216" custLinFactNeighborY="-524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18E068-ACDF-4BA9-AB40-3D7903448FE1}" type="pres">
      <dgm:prSet presAssocID="{E3FD3D41-0C8F-49CA-861A-C57F29FEF757}" presName="image_accent_1" presStyleCnt="0"/>
      <dgm:spPr/>
    </dgm:pt>
    <dgm:pt modelId="{99AB1285-8B93-41B3-B19B-A561D721513B}" type="pres">
      <dgm:prSet presAssocID="{E3FD3D41-0C8F-49CA-861A-C57F29FEF757}" presName="imageAccentRepeatNode" presStyleLbl="alignNode1" presStyleIdx="0" presStyleCnt="2"/>
      <dgm:spPr/>
    </dgm:pt>
    <dgm:pt modelId="{FE597775-146F-4FD8-B429-71DE34C7E906}" type="pres">
      <dgm:prSet presAssocID="{E3FD3D41-0C8F-49CA-861A-C57F29FEF757}" presName="accent_1" presStyleLbl="alignNode1" presStyleIdx="1" presStyleCnt="2"/>
      <dgm:spPr/>
    </dgm:pt>
    <dgm:pt modelId="{0623508E-45F8-4F1E-8659-3B5F5C1E8E17}" type="pres">
      <dgm:prSet presAssocID="{32B8B7B6-9E38-42AD-AA00-9196B0C52BCC}" presName="image_1" presStyleCnt="0"/>
      <dgm:spPr/>
    </dgm:pt>
    <dgm:pt modelId="{2DB9FEC0-B2E5-41C5-B507-91F34A4A4CE0}" type="pres">
      <dgm:prSet presAssocID="{32B8B7B6-9E38-42AD-AA00-9196B0C52BCC}" presName="imageRepeatNode" presStyleLbl="fgImgPlace1" presStyleIdx="0" presStyleCnt="1"/>
      <dgm:spPr/>
      <dgm:t>
        <a:bodyPr/>
        <a:lstStyle/>
        <a:p>
          <a:endParaRPr lang="zh-TW" altLang="en-US"/>
        </a:p>
      </dgm:t>
    </dgm:pt>
  </dgm:ptLst>
  <dgm:cxnLst>
    <dgm:cxn modelId="{8D709085-19C1-44EE-80F9-1180E3B4FB0B}" type="presOf" srcId="{E3FD3D41-0C8F-49CA-861A-C57F29FEF757}" destId="{DE17A14B-CF11-4F2C-BF12-8D95DEEFB673}" srcOrd="0" destOrd="0" presId="urn:microsoft.com/office/officeart/2008/layout/BubblePictureList"/>
    <dgm:cxn modelId="{75568CA3-A565-42E8-88CE-87742CDA753B}" srcId="{D64E6CEC-04E4-4472-ACBF-286F7E342100}" destId="{E3FD3D41-0C8F-49CA-861A-C57F29FEF757}" srcOrd="0" destOrd="0" parTransId="{7BA11C90-C658-4F34-870D-4CB100EA5067}" sibTransId="{32B8B7B6-9E38-42AD-AA00-9196B0C52BCC}"/>
    <dgm:cxn modelId="{FC1A82C3-3FC0-4E06-A93D-5B2A1EBD87BA}" type="presOf" srcId="{D64E6CEC-04E4-4472-ACBF-286F7E342100}" destId="{54E9F780-A4C6-4226-B262-CA5D7673A274}" srcOrd="0" destOrd="0" presId="urn:microsoft.com/office/officeart/2008/layout/BubblePictureList"/>
    <dgm:cxn modelId="{B300EDC3-7D3A-4FA7-A4A3-E6E7657CD8F4}" type="presOf" srcId="{32B8B7B6-9E38-42AD-AA00-9196B0C52BCC}" destId="{2DB9FEC0-B2E5-41C5-B507-91F34A4A4CE0}" srcOrd="0" destOrd="0" presId="urn:microsoft.com/office/officeart/2008/layout/BubblePictureList"/>
    <dgm:cxn modelId="{66432E0E-D3DE-4CD5-A911-70D32A8A120D}" type="presParOf" srcId="{54E9F780-A4C6-4226-B262-CA5D7673A274}" destId="{DE17A14B-CF11-4F2C-BF12-8D95DEEFB673}" srcOrd="0" destOrd="0" presId="urn:microsoft.com/office/officeart/2008/layout/BubblePictureList"/>
    <dgm:cxn modelId="{D0728246-62C8-4771-8941-2C8AD388080C}" type="presParOf" srcId="{54E9F780-A4C6-4226-B262-CA5D7673A274}" destId="{1818E068-ACDF-4BA9-AB40-3D7903448FE1}" srcOrd="1" destOrd="0" presId="urn:microsoft.com/office/officeart/2008/layout/BubblePictureList"/>
    <dgm:cxn modelId="{8C619FA1-B51E-4F94-B1B3-9139421F6C61}" type="presParOf" srcId="{1818E068-ACDF-4BA9-AB40-3D7903448FE1}" destId="{99AB1285-8B93-41B3-B19B-A561D721513B}" srcOrd="0" destOrd="0" presId="urn:microsoft.com/office/officeart/2008/layout/BubblePictureList"/>
    <dgm:cxn modelId="{84EFA289-5D25-4CB2-86D1-580EC7F8FCBA}" type="presParOf" srcId="{54E9F780-A4C6-4226-B262-CA5D7673A274}" destId="{FE597775-146F-4FD8-B429-71DE34C7E906}" srcOrd="2" destOrd="0" presId="urn:microsoft.com/office/officeart/2008/layout/BubblePictureList"/>
    <dgm:cxn modelId="{69A61280-C9BA-4D89-91C9-E643066F2B63}" type="presParOf" srcId="{54E9F780-A4C6-4226-B262-CA5D7673A274}" destId="{0623508E-45F8-4F1E-8659-3B5F5C1E8E17}" srcOrd="3" destOrd="0" presId="urn:microsoft.com/office/officeart/2008/layout/BubblePictureList"/>
    <dgm:cxn modelId="{02E8F291-1048-4724-AF90-7B1A21A8026E}" type="presParOf" srcId="{0623508E-45F8-4F1E-8659-3B5F5C1E8E17}" destId="{2DB9FEC0-B2E5-41C5-B507-91F34A4A4CE0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1A11AE-DF1D-4890-A5C1-5D0966CE605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B14541F-0EF5-4376-9372-104126355C2D}">
      <dgm:prSet phldrT="[文字]"/>
      <dgm:spPr/>
      <dgm:t>
        <a:bodyPr/>
        <a:lstStyle/>
        <a:p>
          <a:r>
            <a:rPr lang="zh-TW" altLang="en-US" dirty="0" smtClean="0">
              <a:latin typeface="+mn-ea"/>
              <a:ea typeface="+mn-ea"/>
            </a:rPr>
            <a:t>一、師長推薦函</a:t>
          </a:r>
          <a:r>
            <a:rPr lang="en-US" altLang="zh-TW" dirty="0" smtClean="0">
              <a:latin typeface="+mn-ea"/>
              <a:ea typeface="+mn-ea"/>
            </a:rPr>
            <a:t>………………………………………………….P.1</a:t>
          </a:r>
          <a:endParaRPr lang="zh-TW" altLang="en-US" dirty="0">
            <a:latin typeface="+mn-ea"/>
            <a:ea typeface="+mn-ea"/>
          </a:endParaRPr>
        </a:p>
      </dgm:t>
    </dgm:pt>
    <dgm:pt modelId="{416A6628-68EC-46C8-9A13-865A10DA2E54}" type="parTrans" cxnId="{2BA5FFA3-BDC5-49EB-8429-183FA25B7DA8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C0EEE9B0-0761-48B6-8936-0FA03AAE8C54}" type="sibTrans" cxnId="{2BA5FFA3-BDC5-49EB-8429-183FA25B7DA8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6DDBE704-C732-43E6-B0CC-E7D8973D5435}">
      <dgm:prSet/>
      <dgm:spPr/>
      <dgm:t>
        <a:bodyPr/>
        <a:lstStyle/>
        <a:p>
          <a:r>
            <a:rPr lang="zh-TW" altLang="en-US" dirty="0" smtClean="0">
              <a:latin typeface="+mn-ea"/>
              <a:ea typeface="+mn-ea"/>
            </a:rPr>
            <a:t>二、個人簡歷</a:t>
          </a:r>
          <a:r>
            <a:rPr lang="en-US" altLang="zh-TW" dirty="0" smtClean="0">
              <a:latin typeface="+mn-ea"/>
              <a:ea typeface="+mn-ea"/>
            </a:rPr>
            <a:t>……………………………………………………..P.2</a:t>
          </a:r>
          <a:endParaRPr lang="zh-TW" altLang="en-US" dirty="0">
            <a:latin typeface="+mn-ea"/>
            <a:ea typeface="+mn-ea"/>
          </a:endParaRPr>
        </a:p>
      </dgm:t>
    </dgm:pt>
    <dgm:pt modelId="{624452A8-CFB3-49BB-94D8-2CC96FF146F4}" type="parTrans" cxnId="{C129ACFE-98ED-409E-9E32-05F5182A8A6A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87C7EC42-0D56-42FD-83A6-164499917BE6}" type="sibTrans" cxnId="{C129ACFE-98ED-409E-9E32-05F5182A8A6A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5FC37509-0C6B-44B5-8557-FD7E6B98BF42}">
      <dgm:prSet/>
      <dgm:spPr/>
      <dgm:t>
        <a:bodyPr/>
        <a:lstStyle/>
        <a:p>
          <a:r>
            <a:rPr lang="zh-TW" altLang="en-US" dirty="0" smtClean="0">
              <a:latin typeface="+mn-ea"/>
              <a:ea typeface="+mn-ea"/>
            </a:rPr>
            <a:t>四、讀書計畫</a:t>
          </a:r>
          <a:r>
            <a:rPr lang="en-US" altLang="zh-TW" dirty="0" smtClean="0">
              <a:latin typeface="+mn-ea"/>
              <a:ea typeface="+mn-ea"/>
            </a:rPr>
            <a:t>………………………………………..................P.5</a:t>
          </a:r>
          <a:endParaRPr lang="zh-TW" altLang="en-US" dirty="0">
            <a:latin typeface="+mn-ea"/>
            <a:ea typeface="+mn-ea"/>
          </a:endParaRPr>
        </a:p>
      </dgm:t>
    </dgm:pt>
    <dgm:pt modelId="{E784EBC3-2615-4485-AACE-01CFDF2F6632}" type="parTrans" cxnId="{1423FFC6-B661-4194-BDA8-04F4AFE45821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B6EDEE96-0C4B-4194-A414-C2D94BC711F1}" type="sibTrans" cxnId="{1423FFC6-B661-4194-BDA8-04F4AFE45821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B937752D-5B58-44EB-B627-2D85C630E347}">
      <dgm:prSet/>
      <dgm:spPr/>
      <dgm:t>
        <a:bodyPr/>
        <a:lstStyle/>
        <a:p>
          <a:r>
            <a:rPr lang="zh-TW" altLang="en-US" dirty="0" smtClean="0">
              <a:latin typeface="+mn-ea"/>
              <a:ea typeface="+mn-ea"/>
            </a:rPr>
            <a:t>五、相關證明文件</a:t>
          </a:r>
          <a:r>
            <a:rPr lang="en-US" altLang="zh-TW" dirty="0" smtClean="0">
              <a:latin typeface="+mn-ea"/>
              <a:ea typeface="+mn-ea"/>
            </a:rPr>
            <a:t>………………………………………………P.7</a:t>
          </a:r>
          <a:endParaRPr lang="zh-TW" altLang="en-US" dirty="0">
            <a:latin typeface="+mn-ea"/>
            <a:ea typeface="+mn-ea"/>
          </a:endParaRPr>
        </a:p>
      </dgm:t>
    </dgm:pt>
    <dgm:pt modelId="{EB062EF1-002B-4253-9D66-25EB644CAB75}" type="parTrans" cxnId="{2582CB0E-19CD-42C7-BB27-EBFB10D801EB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63EA25E6-7251-460F-8E85-72A0CD2BFB72}" type="sibTrans" cxnId="{2582CB0E-19CD-42C7-BB27-EBFB10D801EB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25255C3E-4F1E-43E1-B92B-1D9743696138}">
      <dgm:prSet/>
      <dgm:spPr/>
      <dgm:t>
        <a:bodyPr/>
        <a:lstStyle/>
        <a:p>
          <a:r>
            <a:rPr lang="zh-TW" altLang="en-US" dirty="0" smtClean="0">
              <a:latin typeface="+mn-ea"/>
              <a:ea typeface="+mn-ea"/>
            </a:rPr>
            <a:t>六、證照與獎狀</a:t>
          </a:r>
          <a:r>
            <a:rPr lang="en-US" altLang="zh-TW" dirty="0" smtClean="0">
              <a:latin typeface="+mn-ea"/>
              <a:ea typeface="+mn-ea"/>
            </a:rPr>
            <a:t>…………………………………………………P.10</a:t>
          </a:r>
          <a:endParaRPr lang="zh-TW" altLang="en-US" dirty="0">
            <a:latin typeface="+mn-ea"/>
            <a:ea typeface="+mn-ea"/>
          </a:endParaRPr>
        </a:p>
      </dgm:t>
    </dgm:pt>
    <dgm:pt modelId="{3B02AA06-7EED-4C7A-B958-613B49E29721}" type="parTrans" cxnId="{5876B4C1-4D12-4AF7-8378-40B64D0AC654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5E627694-A9E0-470C-878B-789606A31D77}" type="sibTrans" cxnId="{5876B4C1-4D12-4AF7-8378-40B64D0AC654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91B79AAB-A6A0-4CE0-9E7D-108F11E1B600}">
      <dgm:prSet/>
      <dgm:spPr/>
      <dgm:t>
        <a:bodyPr/>
        <a:lstStyle/>
        <a:p>
          <a:r>
            <a:rPr lang="zh-TW" altLang="en-US" dirty="0" smtClean="0">
              <a:latin typeface="+mn-ea"/>
              <a:ea typeface="+mn-ea"/>
            </a:rPr>
            <a:t>三、自傳</a:t>
          </a:r>
          <a:r>
            <a:rPr lang="en-US" altLang="zh-TW" dirty="0" smtClean="0">
              <a:latin typeface="+mn-ea"/>
              <a:ea typeface="+mn-ea"/>
            </a:rPr>
            <a:t>……………………………………………....................P.3</a:t>
          </a:r>
          <a:endParaRPr lang="zh-TW" altLang="en-US" dirty="0">
            <a:latin typeface="+mn-ea"/>
            <a:ea typeface="+mn-ea"/>
          </a:endParaRPr>
        </a:p>
      </dgm:t>
    </dgm:pt>
    <dgm:pt modelId="{0CEA5994-4B03-4BA1-8436-E5B2792F3C3F}" type="parTrans" cxnId="{6F473B61-2F13-4C1B-A6C6-BDE16C9F2482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B2462545-9BE9-4ECB-A783-D39BA4A107DD}" type="sibTrans" cxnId="{6F473B61-2F13-4C1B-A6C6-BDE16C9F2482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29E9A8F7-C2C5-45D7-975B-3B2F4D4C8420}">
      <dgm:prSet/>
      <dgm:spPr/>
      <dgm:t>
        <a:bodyPr/>
        <a:lstStyle/>
        <a:p>
          <a:r>
            <a:rPr lang="zh-TW" altLang="en-US" dirty="0" smtClean="0">
              <a:latin typeface="+mn-ea"/>
              <a:ea typeface="+mn-ea"/>
            </a:rPr>
            <a:t>七、參加活動與</a:t>
          </a:r>
          <a:r>
            <a:rPr lang="zh-TW" altLang="en-US" smtClean="0">
              <a:latin typeface="+mn-ea"/>
              <a:ea typeface="+mn-ea"/>
            </a:rPr>
            <a:t>照片</a:t>
          </a:r>
          <a:r>
            <a:rPr lang="en-US" altLang="zh-TW" smtClean="0">
              <a:latin typeface="+mn-ea"/>
              <a:ea typeface="+mn-ea"/>
            </a:rPr>
            <a:t>…....................................................P.15</a:t>
          </a:r>
          <a:endParaRPr lang="zh-TW" altLang="en-US" dirty="0">
            <a:latin typeface="+mn-ea"/>
            <a:ea typeface="+mn-ea"/>
          </a:endParaRPr>
        </a:p>
      </dgm:t>
    </dgm:pt>
    <dgm:pt modelId="{E0621185-177C-498A-976A-057735DF9E0A}" type="parTrans" cxnId="{370F1597-668A-4848-A4C8-92B4507CD5E0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CA405D6B-76A6-4056-BFDE-1B21FE9FD8D3}" type="sibTrans" cxnId="{370F1597-668A-4848-A4C8-92B4507CD5E0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D19F66AE-AAB9-4430-8D01-AC648EA7FE5D}">
      <dgm:prSet/>
      <dgm:spPr/>
      <dgm:t>
        <a:bodyPr/>
        <a:lstStyle/>
        <a:p>
          <a:r>
            <a:rPr lang="zh-TW" altLang="en-US" dirty="0" smtClean="0">
              <a:latin typeface="+mn-ea"/>
              <a:ea typeface="+mn-ea"/>
            </a:rPr>
            <a:t>八、作品集</a:t>
          </a:r>
          <a:r>
            <a:rPr lang="en-US" altLang="zh-TW" dirty="0" smtClean="0">
              <a:latin typeface="+mn-ea"/>
              <a:ea typeface="+mn-ea"/>
            </a:rPr>
            <a:t>……………………………………………………….P.20</a:t>
          </a:r>
          <a:endParaRPr lang="zh-TW" altLang="en-US" dirty="0">
            <a:latin typeface="+mn-ea"/>
            <a:ea typeface="+mn-ea"/>
          </a:endParaRPr>
        </a:p>
      </dgm:t>
    </dgm:pt>
    <dgm:pt modelId="{C07C0045-0FF9-4E5C-A996-1DCC60E00B30}" type="parTrans" cxnId="{97A43685-3FD3-4DF0-AF36-56338471E024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7D1F35B1-12F3-4386-99C6-1A803114B7B0}" type="sibTrans" cxnId="{97A43685-3FD3-4DF0-AF36-56338471E024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CE94C004-C1C4-4E49-B11B-BCCB2A7491A4}">
      <dgm:prSet/>
      <dgm:spPr/>
      <dgm:t>
        <a:bodyPr/>
        <a:lstStyle/>
        <a:p>
          <a:r>
            <a:rPr lang="zh-TW" altLang="en-US" dirty="0" smtClean="0">
              <a:latin typeface="+mn-ea"/>
              <a:ea typeface="+mn-ea"/>
            </a:rPr>
            <a:t>九、專題製作</a:t>
          </a:r>
          <a:r>
            <a:rPr lang="en-US" altLang="zh-TW" dirty="0" smtClean="0">
              <a:latin typeface="+mn-ea"/>
              <a:ea typeface="+mn-ea"/>
            </a:rPr>
            <a:t>……………………………………………………P.25</a:t>
          </a:r>
          <a:endParaRPr lang="zh-TW" altLang="en-US" dirty="0">
            <a:latin typeface="+mn-ea"/>
            <a:ea typeface="+mn-ea"/>
          </a:endParaRPr>
        </a:p>
      </dgm:t>
    </dgm:pt>
    <dgm:pt modelId="{231ADB42-8E83-4AC9-8F70-586180BA8887}" type="parTrans" cxnId="{DA273AD2-B7ED-4CD9-9316-D0151A4C66D8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CF8AD6DB-74C6-470C-9F87-A04CC8E5FF4A}" type="sibTrans" cxnId="{DA273AD2-B7ED-4CD9-9316-D0151A4C66D8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DE88979F-E0B4-491C-BA48-0035BB7E1CA8}">
      <dgm:prSet/>
      <dgm:spPr/>
      <dgm:t>
        <a:bodyPr/>
        <a:lstStyle/>
        <a:p>
          <a:r>
            <a:rPr lang="zh-TW" altLang="en-US" dirty="0" smtClean="0">
              <a:latin typeface="+mn-ea"/>
              <a:ea typeface="+mn-ea"/>
            </a:rPr>
            <a:t>十、附件</a:t>
          </a:r>
          <a:r>
            <a:rPr lang="en-US" altLang="zh-TW" dirty="0" smtClean="0">
              <a:latin typeface="+mn-ea"/>
              <a:ea typeface="+mn-ea"/>
            </a:rPr>
            <a:t>…………………………………………………………..P.45</a:t>
          </a:r>
          <a:endParaRPr lang="zh-TW" altLang="en-US" dirty="0">
            <a:latin typeface="+mn-ea"/>
            <a:ea typeface="+mn-ea"/>
          </a:endParaRPr>
        </a:p>
      </dgm:t>
    </dgm:pt>
    <dgm:pt modelId="{EA0C9961-FCDE-4BBC-9146-AB400F3BC5FC}" type="parTrans" cxnId="{7F50124B-2E00-4F53-82C4-CB58909721AA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6A52B9B9-E826-46D4-AED1-8A9DC1CD2BDA}" type="sibTrans" cxnId="{7F50124B-2E00-4F53-82C4-CB58909721AA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03CC26CA-9828-4244-85FC-ED26C13F1101}" type="pres">
      <dgm:prSet presAssocID="{A21A11AE-DF1D-4890-A5C1-5D0966CE605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D8A9ECD5-0A5E-46B5-B6FE-DAAE02FE431B}" type="pres">
      <dgm:prSet presAssocID="{0B14541F-0EF5-4376-9372-104126355C2D}" presName="thickLine" presStyleLbl="alignNode1" presStyleIdx="0" presStyleCnt="10"/>
      <dgm:spPr/>
    </dgm:pt>
    <dgm:pt modelId="{C90D1B5F-0DF3-4FF1-B04B-3CF7299E3D5B}" type="pres">
      <dgm:prSet presAssocID="{0B14541F-0EF5-4376-9372-104126355C2D}" presName="horz1" presStyleCnt="0"/>
      <dgm:spPr/>
    </dgm:pt>
    <dgm:pt modelId="{8E160D7D-4786-424F-8E6E-03881BA1D378}" type="pres">
      <dgm:prSet presAssocID="{0B14541F-0EF5-4376-9372-104126355C2D}" presName="tx1" presStyleLbl="revTx" presStyleIdx="0" presStyleCnt="10"/>
      <dgm:spPr/>
      <dgm:t>
        <a:bodyPr/>
        <a:lstStyle/>
        <a:p>
          <a:endParaRPr lang="zh-TW" altLang="en-US"/>
        </a:p>
      </dgm:t>
    </dgm:pt>
    <dgm:pt modelId="{90FB7C8D-7BF9-422F-9774-E5701B37901F}" type="pres">
      <dgm:prSet presAssocID="{0B14541F-0EF5-4376-9372-104126355C2D}" presName="vert1" presStyleCnt="0"/>
      <dgm:spPr/>
    </dgm:pt>
    <dgm:pt modelId="{CF348964-D3C2-44B6-A218-085975CBD10B}" type="pres">
      <dgm:prSet presAssocID="{6DDBE704-C732-43E6-B0CC-E7D8973D5435}" presName="thickLine" presStyleLbl="alignNode1" presStyleIdx="1" presStyleCnt="10"/>
      <dgm:spPr/>
    </dgm:pt>
    <dgm:pt modelId="{E8ADE8B6-A783-467C-BFE1-9D1AF5717CE1}" type="pres">
      <dgm:prSet presAssocID="{6DDBE704-C732-43E6-B0CC-E7D8973D5435}" presName="horz1" presStyleCnt="0"/>
      <dgm:spPr/>
    </dgm:pt>
    <dgm:pt modelId="{A3B523E2-6BA0-4E9E-864E-3E2DB98F0E5D}" type="pres">
      <dgm:prSet presAssocID="{6DDBE704-C732-43E6-B0CC-E7D8973D5435}" presName="tx1" presStyleLbl="revTx" presStyleIdx="1" presStyleCnt="10"/>
      <dgm:spPr/>
      <dgm:t>
        <a:bodyPr/>
        <a:lstStyle/>
        <a:p>
          <a:endParaRPr lang="zh-TW" altLang="en-US"/>
        </a:p>
      </dgm:t>
    </dgm:pt>
    <dgm:pt modelId="{18602CD4-A854-4D8E-BCEB-13D9CF154BEE}" type="pres">
      <dgm:prSet presAssocID="{6DDBE704-C732-43E6-B0CC-E7D8973D5435}" presName="vert1" presStyleCnt="0"/>
      <dgm:spPr/>
    </dgm:pt>
    <dgm:pt modelId="{00650D34-F39D-4019-B7D9-576C0C8A0DD5}" type="pres">
      <dgm:prSet presAssocID="{91B79AAB-A6A0-4CE0-9E7D-108F11E1B600}" presName="thickLine" presStyleLbl="alignNode1" presStyleIdx="2" presStyleCnt="10"/>
      <dgm:spPr/>
    </dgm:pt>
    <dgm:pt modelId="{EF11FC2E-3A37-48B9-A3B5-4CF423439B0F}" type="pres">
      <dgm:prSet presAssocID="{91B79AAB-A6A0-4CE0-9E7D-108F11E1B600}" presName="horz1" presStyleCnt="0"/>
      <dgm:spPr/>
    </dgm:pt>
    <dgm:pt modelId="{5849CDE4-DE60-4967-B144-6949437566B3}" type="pres">
      <dgm:prSet presAssocID="{91B79AAB-A6A0-4CE0-9E7D-108F11E1B600}" presName="tx1" presStyleLbl="revTx" presStyleIdx="2" presStyleCnt="10"/>
      <dgm:spPr/>
      <dgm:t>
        <a:bodyPr/>
        <a:lstStyle/>
        <a:p>
          <a:endParaRPr lang="zh-TW" altLang="en-US"/>
        </a:p>
      </dgm:t>
    </dgm:pt>
    <dgm:pt modelId="{83175CB5-45F1-4C26-93D0-9D38906BD258}" type="pres">
      <dgm:prSet presAssocID="{91B79AAB-A6A0-4CE0-9E7D-108F11E1B600}" presName="vert1" presStyleCnt="0"/>
      <dgm:spPr/>
    </dgm:pt>
    <dgm:pt modelId="{D3F785D3-CAB9-46B1-BB57-7974CAD8ECDC}" type="pres">
      <dgm:prSet presAssocID="{5FC37509-0C6B-44B5-8557-FD7E6B98BF42}" presName="thickLine" presStyleLbl="alignNode1" presStyleIdx="3" presStyleCnt="10"/>
      <dgm:spPr/>
    </dgm:pt>
    <dgm:pt modelId="{7D54C4BB-DA64-431F-AE69-FB563F2FD8AA}" type="pres">
      <dgm:prSet presAssocID="{5FC37509-0C6B-44B5-8557-FD7E6B98BF42}" presName="horz1" presStyleCnt="0"/>
      <dgm:spPr/>
    </dgm:pt>
    <dgm:pt modelId="{82BD97D5-4420-4243-8B25-5F9C513FB110}" type="pres">
      <dgm:prSet presAssocID="{5FC37509-0C6B-44B5-8557-FD7E6B98BF42}" presName="tx1" presStyleLbl="revTx" presStyleIdx="3" presStyleCnt="10"/>
      <dgm:spPr/>
      <dgm:t>
        <a:bodyPr/>
        <a:lstStyle/>
        <a:p>
          <a:endParaRPr lang="zh-TW" altLang="en-US"/>
        </a:p>
      </dgm:t>
    </dgm:pt>
    <dgm:pt modelId="{FA65B28C-AC5E-4688-ACD6-238A499B0EDE}" type="pres">
      <dgm:prSet presAssocID="{5FC37509-0C6B-44B5-8557-FD7E6B98BF42}" presName="vert1" presStyleCnt="0"/>
      <dgm:spPr/>
    </dgm:pt>
    <dgm:pt modelId="{8C6533A0-2730-4945-8CFC-5A1EA4E2B665}" type="pres">
      <dgm:prSet presAssocID="{B937752D-5B58-44EB-B627-2D85C630E347}" presName="thickLine" presStyleLbl="alignNode1" presStyleIdx="4" presStyleCnt="10"/>
      <dgm:spPr/>
    </dgm:pt>
    <dgm:pt modelId="{BC196B38-1E25-47AB-B013-D156934C130A}" type="pres">
      <dgm:prSet presAssocID="{B937752D-5B58-44EB-B627-2D85C630E347}" presName="horz1" presStyleCnt="0"/>
      <dgm:spPr/>
    </dgm:pt>
    <dgm:pt modelId="{CBBD688A-64F4-431C-8464-26D41660EB6E}" type="pres">
      <dgm:prSet presAssocID="{B937752D-5B58-44EB-B627-2D85C630E347}" presName="tx1" presStyleLbl="revTx" presStyleIdx="4" presStyleCnt="10" custScaleX="155003"/>
      <dgm:spPr/>
      <dgm:t>
        <a:bodyPr/>
        <a:lstStyle/>
        <a:p>
          <a:endParaRPr lang="zh-TW" altLang="en-US"/>
        </a:p>
      </dgm:t>
    </dgm:pt>
    <dgm:pt modelId="{AF11C932-7CEE-4E7A-ABF8-92E0A4095952}" type="pres">
      <dgm:prSet presAssocID="{B937752D-5B58-44EB-B627-2D85C630E347}" presName="vert1" presStyleCnt="0"/>
      <dgm:spPr/>
    </dgm:pt>
    <dgm:pt modelId="{5A41506E-161F-4C80-AAC8-592A594E33B7}" type="pres">
      <dgm:prSet presAssocID="{25255C3E-4F1E-43E1-B92B-1D9743696138}" presName="thickLine" presStyleLbl="alignNode1" presStyleIdx="5" presStyleCnt="10"/>
      <dgm:spPr/>
    </dgm:pt>
    <dgm:pt modelId="{C70473C6-F27A-4C1B-87DE-065916F301B8}" type="pres">
      <dgm:prSet presAssocID="{25255C3E-4F1E-43E1-B92B-1D9743696138}" presName="horz1" presStyleCnt="0"/>
      <dgm:spPr/>
    </dgm:pt>
    <dgm:pt modelId="{0D46730D-A838-4CD0-8E10-7CE6AF5710B4}" type="pres">
      <dgm:prSet presAssocID="{25255C3E-4F1E-43E1-B92B-1D9743696138}" presName="tx1" presStyleLbl="revTx" presStyleIdx="5" presStyleCnt="10"/>
      <dgm:spPr/>
      <dgm:t>
        <a:bodyPr/>
        <a:lstStyle/>
        <a:p>
          <a:endParaRPr lang="zh-TW" altLang="en-US"/>
        </a:p>
      </dgm:t>
    </dgm:pt>
    <dgm:pt modelId="{F64063EA-4077-4EAA-8748-297FE9A681F5}" type="pres">
      <dgm:prSet presAssocID="{25255C3E-4F1E-43E1-B92B-1D9743696138}" presName="vert1" presStyleCnt="0"/>
      <dgm:spPr/>
    </dgm:pt>
    <dgm:pt modelId="{431C6510-6C7D-4938-B169-AC67F2F83BBB}" type="pres">
      <dgm:prSet presAssocID="{29E9A8F7-C2C5-45D7-975B-3B2F4D4C8420}" presName="thickLine" presStyleLbl="alignNode1" presStyleIdx="6" presStyleCnt="10"/>
      <dgm:spPr/>
    </dgm:pt>
    <dgm:pt modelId="{D483F3BA-47D3-447C-B714-B5EEDC3F9355}" type="pres">
      <dgm:prSet presAssocID="{29E9A8F7-C2C5-45D7-975B-3B2F4D4C8420}" presName="horz1" presStyleCnt="0"/>
      <dgm:spPr/>
    </dgm:pt>
    <dgm:pt modelId="{FE430DE1-43A8-4F89-8312-1C070AE3643B}" type="pres">
      <dgm:prSet presAssocID="{29E9A8F7-C2C5-45D7-975B-3B2F4D4C8420}" presName="tx1" presStyleLbl="revTx" presStyleIdx="6" presStyleCnt="10"/>
      <dgm:spPr/>
      <dgm:t>
        <a:bodyPr/>
        <a:lstStyle/>
        <a:p>
          <a:endParaRPr lang="zh-TW" altLang="en-US"/>
        </a:p>
      </dgm:t>
    </dgm:pt>
    <dgm:pt modelId="{5EB5EBCA-691B-470F-8FFD-2652B69E930D}" type="pres">
      <dgm:prSet presAssocID="{29E9A8F7-C2C5-45D7-975B-3B2F4D4C8420}" presName="vert1" presStyleCnt="0"/>
      <dgm:spPr/>
    </dgm:pt>
    <dgm:pt modelId="{5920FD03-711C-4F1A-B4FC-E9F29DB16B4C}" type="pres">
      <dgm:prSet presAssocID="{D19F66AE-AAB9-4430-8D01-AC648EA7FE5D}" presName="thickLine" presStyleLbl="alignNode1" presStyleIdx="7" presStyleCnt="10"/>
      <dgm:spPr/>
    </dgm:pt>
    <dgm:pt modelId="{0075AE4F-90F7-4A35-B858-6F08517CE615}" type="pres">
      <dgm:prSet presAssocID="{D19F66AE-AAB9-4430-8D01-AC648EA7FE5D}" presName="horz1" presStyleCnt="0"/>
      <dgm:spPr/>
    </dgm:pt>
    <dgm:pt modelId="{801D9EC0-8675-46E9-9F6F-F6D998A9A073}" type="pres">
      <dgm:prSet presAssocID="{D19F66AE-AAB9-4430-8D01-AC648EA7FE5D}" presName="tx1" presStyleLbl="revTx" presStyleIdx="7" presStyleCnt="10"/>
      <dgm:spPr/>
      <dgm:t>
        <a:bodyPr/>
        <a:lstStyle/>
        <a:p>
          <a:endParaRPr lang="zh-TW" altLang="en-US"/>
        </a:p>
      </dgm:t>
    </dgm:pt>
    <dgm:pt modelId="{3E8544F5-C144-459A-A939-4FABD6E9ABC3}" type="pres">
      <dgm:prSet presAssocID="{D19F66AE-AAB9-4430-8D01-AC648EA7FE5D}" presName="vert1" presStyleCnt="0"/>
      <dgm:spPr/>
    </dgm:pt>
    <dgm:pt modelId="{A392AAD6-8A2C-4530-AC4F-F5FF71A9CD9B}" type="pres">
      <dgm:prSet presAssocID="{CE94C004-C1C4-4E49-B11B-BCCB2A7491A4}" presName="thickLine" presStyleLbl="alignNode1" presStyleIdx="8" presStyleCnt="10"/>
      <dgm:spPr/>
    </dgm:pt>
    <dgm:pt modelId="{9E58A538-63E2-4A6F-9656-B02143B1B35A}" type="pres">
      <dgm:prSet presAssocID="{CE94C004-C1C4-4E49-B11B-BCCB2A7491A4}" presName="horz1" presStyleCnt="0"/>
      <dgm:spPr/>
    </dgm:pt>
    <dgm:pt modelId="{56BB416E-B618-4364-A981-99A334DBF485}" type="pres">
      <dgm:prSet presAssocID="{CE94C004-C1C4-4E49-B11B-BCCB2A7491A4}" presName="tx1" presStyleLbl="revTx" presStyleIdx="8" presStyleCnt="10"/>
      <dgm:spPr/>
      <dgm:t>
        <a:bodyPr/>
        <a:lstStyle/>
        <a:p>
          <a:endParaRPr lang="zh-TW" altLang="en-US"/>
        </a:p>
      </dgm:t>
    </dgm:pt>
    <dgm:pt modelId="{5C01A641-0A96-4AA0-A2FC-4B352246673B}" type="pres">
      <dgm:prSet presAssocID="{CE94C004-C1C4-4E49-B11B-BCCB2A7491A4}" presName="vert1" presStyleCnt="0"/>
      <dgm:spPr/>
    </dgm:pt>
    <dgm:pt modelId="{53D8E757-EE50-4AF7-A40C-80E5067C3388}" type="pres">
      <dgm:prSet presAssocID="{DE88979F-E0B4-491C-BA48-0035BB7E1CA8}" presName="thickLine" presStyleLbl="alignNode1" presStyleIdx="9" presStyleCnt="10"/>
      <dgm:spPr/>
    </dgm:pt>
    <dgm:pt modelId="{59CDDE31-5BE5-46DD-BF08-4BCFA419B0FE}" type="pres">
      <dgm:prSet presAssocID="{DE88979F-E0B4-491C-BA48-0035BB7E1CA8}" presName="horz1" presStyleCnt="0"/>
      <dgm:spPr/>
    </dgm:pt>
    <dgm:pt modelId="{B0389167-EE6C-43DF-B946-FB4F48BEE374}" type="pres">
      <dgm:prSet presAssocID="{DE88979F-E0B4-491C-BA48-0035BB7E1CA8}" presName="tx1" presStyleLbl="revTx" presStyleIdx="9" presStyleCnt="10"/>
      <dgm:spPr/>
      <dgm:t>
        <a:bodyPr/>
        <a:lstStyle/>
        <a:p>
          <a:endParaRPr lang="zh-TW" altLang="en-US"/>
        </a:p>
      </dgm:t>
    </dgm:pt>
    <dgm:pt modelId="{A29B4BDF-2D2D-406D-862D-250C47E561A2}" type="pres">
      <dgm:prSet presAssocID="{DE88979F-E0B4-491C-BA48-0035BB7E1CA8}" presName="vert1" presStyleCnt="0"/>
      <dgm:spPr/>
    </dgm:pt>
  </dgm:ptLst>
  <dgm:cxnLst>
    <dgm:cxn modelId="{26CB6E9C-3D8E-429E-BF1A-EF50ADC3B11C}" type="presOf" srcId="{5FC37509-0C6B-44B5-8557-FD7E6B98BF42}" destId="{82BD97D5-4420-4243-8B25-5F9C513FB110}" srcOrd="0" destOrd="0" presId="urn:microsoft.com/office/officeart/2008/layout/LinedList"/>
    <dgm:cxn modelId="{2582CB0E-19CD-42C7-BB27-EBFB10D801EB}" srcId="{A21A11AE-DF1D-4890-A5C1-5D0966CE6051}" destId="{B937752D-5B58-44EB-B627-2D85C630E347}" srcOrd="4" destOrd="0" parTransId="{EB062EF1-002B-4253-9D66-25EB644CAB75}" sibTransId="{63EA25E6-7251-460F-8E85-72A0CD2BFB72}"/>
    <dgm:cxn modelId="{6F473B61-2F13-4C1B-A6C6-BDE16C9F2482}" srcId="{A21A11AE-DF1D-4890-A5C1-5D0966CE6051}" destId="{91B79AAB-A6A0-4CE0-9E7D-108F11E1B600}" srcOrd="2" destOrd="0" parTransId="{0CEA5994-4B03-4BA1-8436-E5B2792F3C3F}" sibTransId="{B2462545-9BE9-4ECB-A783-D39BA4A107DD}"/>
    <dgm:cxn modelId="{96F7977E-43F2-4048-A2C6-B96321DE96B9}" type="presOf" srcId="{25255C3E-4F1E-43E1-B92B-1D9743696138}" destId="{0D46730D-A838-4CD0-8E10-7CE6AF5710B4}" srcOrd="0" destOrd="0" presId="urn:microsoft.com/office/officeart/2008/layout/LinedList"/>
    <dgm:cxn modelId="{7F416A25-59C8-4A42-BCF3-901EA83FAE90}" type="presOf" srcId="{B937752D-5B58-44EB-B627-2D85C630E347}" destId="{CBBD688A-64F4-431C-8464-26D41660EB6E}" srcOrd="0" destOrd="0" presId="urn:microsoft.com/office/officeart/2008/layout/LinedList"/>
    <dgm:cxn modelId="{19D792C3-612C-4D83-A48E-DB1B018822E6}" type="presOf" srcId="{CE94C004-C1C4-4E49-B11B-BCCB2A7491A4}" destId="{56BB416E-B618-4364-A981-99A334DBF485}" srcOrd="0" destOrd="0" presId="urn:microsoft.com/office/officeart/2008/layout/LinedList"/>
    <dgm:cxn modelId="{97A43685-3FD3-4DF0-AF36-56338471E024}" srcId="{A21A11AE-DF1D-4890-A5C1-5D0966CE6051}" destId="{D19F66AE-AAB9-4430-8D01-AC648EA7FE5D}" srcOrd="7" destOrd="0" parTransId="{C07C0045-0FF9-4E5C-A996-1DCC60E00B30}" sibTransId="{7D1F35B1-12F3-4386-99C6-1A803114B7B0}"/>
    <dgm:cxn modelId="{DA273AD2-B7ED-4CD9-9316-D0151A4C66D8}" srcId="{A21A11AE-DF1D-4890-A5C1-5D0966CE6051}" destId="{CE94C004-C1C4-4E49-B11B-BCCB2A7491A4}" srcOrd="8" destOrd="0" parTransId="{231ADB42-8E83-4AC9-8F70-586180BA8887}" sibTransId="{CF8AD6DB-74C6-470C-9F87-A04CC8E5FF4A}"/>
    <dgm:cxn modelId="{0BABF748-0F65-454E-8006-2556BA8089B3}" type="presOf" srcId="{91B79AAB-A6A0-4CE0-9E7D-108F11E1B600}" destId="{5849CDE4-DE60-4967-B144-6949437566B3}" srcOrd="0" destOrd="0" presId="urn:microsoft.com/office/officeart/2008/layout/LinedList"/>
    <dgm:cxn modelId="{C129ACFE-98ED-409E-9E32-05F5182A8A6A}" srcId="{A21A11AE-DF1D-4890-A5C1-5D0966CE6051}" destId="{6DDBE704-C732-43E6-B0CC-E7D8973D5435}" srcOrd="1" destOrd="0" parTransId="{624452A8-CFB3-49BB-94D8-2CC96FF146F4}" sibTransId="{87C7EC42-0D56-42FD-83A6-164499917BE6}"/>
    <dgm:cxn modelId="{890EBF5C-39C2-4594-BCFB-08C8DAB3863A}" type="presOf" srcId="{6DDBE704-C732-43E6-B0CC-E7D8973D5435}" destId="{A3B523E2-6BA0-4E9E-864E-3E2DB98F0E5D}" srcOrd="0" destOrd="0" presId="urn:microsoft.com/office/officeart/2008/layout/LinedList"/>
    <dgm:cxn modelId="{574C47D3-C209-49F8-B08B-B941F6D1C2AE}" type="presOf" srcId="{29E9A8F7-C2C5-45D7-975B-3B2F4D4C8420}" destId="{FE430DE1-43A8-4F89-8312-1C070AE3643B}" srcOrd="0" destOrd="0" presId="urn:microsoft.com/office/officeart/2008/layout/LinedList"/>
    <dgm:cxn modelId="{2BA5FFA3-BDC5-49EB-8429-183FA25B7DA8}" srcId="{A21A11AE-DF1D-4890-A5C1-5D0966CE6051}" destId="{0B14541F-0EF5-4376-9372-104126355C2D}" srcOrd="0" destOrd="0" parTransId="{416A6628-68EC-46C8-9A13-865A10DA2E54}" sibTransId="{C0EEE9B0-0761-48B6-8936-0FA03AAE8C54}"/>
    <dgm:cxn modelId="{7F50124B-2E00-4F53-82C4-CB58909721AA}" srcId="{A21A11AE-DF1D-4890-A5C1-5D0966CE6051}" destId="{DE88979F-E0B4-491C-BA48-0035BB7E1CA8}" srcOrd="9" destOrd="0" parTransId="{EA0C9961-FCDE-4BBC-9146-AB400F3BC5FC}" sibTransId="{6A52B9B9-E826-46D4-AED1-8A9DC1CD2BDA}"/>
    <dgm:cxn modelId="{5876B4C1-4D12-4AF7-8378-40B64D0AC654}" srcId="{A21A11AE-DF1D-4890-A5C1-5D0966CE6051}" destId="{25255C3E-4F1E-43E1-B92B-1D9743696138}" srcOrd="5" destOrd="0" parTransId="{3B02AA06-7EED-4C7A-B958-613B49E29721}" sibTransId="{5E627694-A9E0-470C-878B-789606A31D77}"/>
    <dgm:cxn modelId="{B7E78183-04D2-4D78-B322-6999C5B28E32}" type="presOf" srcId="{D19F66AE-AAB9-4430-8D01-AC648EA7FE5D}" destId="{801D9EC0-8675-46E9-9F6F-F6D998A9A073}" srcOrd="0" destOrd="0" presId="urn:microsoft.com/office/officeart/2008/layout/LinedList"/>
    <dgm:cxn modelId="{A116A481-A326-4F31-B2B0-46B037DF0B0C}" type="presOf" srcId="{0B14541F-0EF5-4376-9372-104126355C2D}" destId="{8E160D7D-4786-424F-8E6E-03881BA1D378}" srcOrd="0" destOrd="0" presId="urn:microsoft.com/office/officeart/2008/layout/LinedList"/>
    <dgm:cxn modelId="{A43D628E-AA88-47D2-9A0D-C143803FD097}" type="presOf" srcId="{DE88979F-E0B4-491C-BA48-0035BB7E1CA8}" destId="{B0389167-EE6C-43DF-B946-FB4F48BEE374}" srcOrd="0" destOrd="0" presId="urn:microsoft.com/office/officeart/2008/layout/LinedList"/>
    <dgm:cxn modelId="{370F1597-668A-4848-A4C8-92B4507CD5E0}" srcId="{A21A11AE-DF1D-4890-A5C1-5D0966CE6051}" destId="{29E9A8F7-C2C5-45D7-975B-3B2F4D4C8420}" srcOrd="6" destOrd="0" parTransId="{E0621185-177C-498A-976A-057735DF9E0A}" sibTransId="{CA405D6B-76A6-4056-BFDE-1B21FE9FD8D3}"/>
    <dgm:cxn modelId="{1423FFC6-B661-4194-BDA8-04F4AFE45821}" srcId="{A21A11AE-DF1D-4890-A5C1-5D0966CE6051}" destId="{5FC37509-0C6B-44B5-8557-FD7E6B98BF42}" srcOrd="3" destOrd="0" parTransId="{E784EBC3-2615-4485-AACE-01CFDF2F6632}" sibTransId="{B6EDEE96-0C4B-4194-A414-C2D94BC711F1}"/>
    <dgm:cxn modelId="{03D011E5-C824-44CB-BD2E-97684C5CB0A4}" type="presOf" srcId="{A21A11AE-DF1D-4890-A5C1-5D0966CE6051}" destId="{03CC26CA-9828-4244-85FC-ED26C13F1101}" srcOrd="0" destOrd="0" presId="urn:microsoft.com/office/officeart/2008/layout/LinedList"/>
    <dgm:cxn modelId="{2392B214-DEBC-447E-95A0-D9712F521432}" type="presParOf" srcId="{03CC26CA-9828-4244-85FC-ED26C13F1101}" destId="{D8A9ECD5-0A5E-46B5-B6FE-DAAE02FE431B}" srcOrd="0" destOrd="0" presId="urn:microsoft.com/office/officeart/2008/layout/LinedList"/>
    <dgm:cxn modelId="{DE0675B3-9F32-4A6F-8CEA-4F78E5B90497}" type="presParOf" srcId="{03CC26CA-9828-4244-85FC-ED26C13F1101}" destId="{C90D1B5F-0DF3-4FF1-B04B-3CF7299E3D5B}" srcOrd="1" destOrd="0" presId="urn:microsoft.com/office/officeart/2008/layout/LinedList"/>
    <dgm:cxn modelId="{74B54927-459E-4F1E-AB75-547614D8A319}" type="presParOf" srcId="{C90D1B5F-0DF3-4FF1-B04B-3CF7299E3D5B}" destId="{8E160D7D-4786-424F-8E6E-03881BA1D378}" srcOrd="0" destOrd="0" presId="urn:microsoft.com/office/officeart/2008/layout/LinedList"/>
    <dgm:cxn modelId="{593CE615-73FE-40AD-98F6-FE65B1937B24}" type="presParOf" srcId="{C90D1B5F-0DF3-4FF1-B04B-3CF7299E3D5B}" destId="{90FB7C8D-7BF9-422F-9774-E5701B37901F}" srcOrd="1" destOrd="0" presId="urn:microsoft.com/office/officeart/2008/layout/LinedList"/>
    <dgm:cxn modelId="{D28AD38C-66A2-4E82-B9E7-6D1A27BC37BB}" type="presParOf" srcId="{03CC26CA-9828-4244-85FC-ED26C13F1101}" destId="{CF348964-D3C2-44B6-A218-085975CBD10B}" srcOrd="2" destOrd="0" presId="urn:microsoft.com/office/officeart/2008/layout/LinedList"/>
    <dgm:cxn modelId="{4041DBFE-E5BF-41AA-8A41-13D36C6BA84A}" type="presParOf" srcId="{03CC26CA-9828-4244-85FC-ED26C13F1101}" destId="{E8ADE8B6-A783-467C-BFE1-9D1AF5717CE1}" srcOrd="3" destOrd="0" presId="urn:microsoft.com/office/officeart/2008/layout/LinedList"/>
    <dgm:cxn modelId="{26979665-3432-4F57-B971-B3DEE580F47B}" type="presParOf" srcId="{E8ADE8B6-A783-467C-BFE1-9D1AF5717CE1}" destId="{A3B523E2-6BA0-4E9E-864E-3E2DB98F0E5D}" srcOrd="0" destOrd="0" presId="urn:microsoft.com/office/officeart/2008/layout/LinedList"/>
    <dgm:cxn modelId="{3D08179E-367F-4849-8173-784B04B5BC59}" type="presParOf" srcId="{E8ADE8B6-A783-467C-BFE1-9D1AF5717CE1}" destId="{18602CD4-A854-4D8E-BCEB-13D9CF154BEE}" srcOrd="1" destOrd="0" presId="urn:microsoft.com/office/officeart/2008/layout/LinedList"/>
    <dgm:cxn modelId="{401E48FD-243E-4502-8A94-B70A614A70A1}" type="presParOf" srcId="{03CC26CA-9828-4244-85FC-ED26C13F1101}" destId="{00650D34-F39D-4019-B7D9-576C0C8A0DD5}" srcOrd="4" destOrd="0" presId="urn:microsoft.com/office/officeart/2008/layout/LinedList"/>
    <dgm:cxn modelId="{D7C08116-57FC-42FC-9135-250643362D7B}" type="presParOf" srcId="{03CC26CA-9828-4244-85FC-ED26C13F1101}" destId="{EF11FC2E-3A37-48B9-A3B5-4CF423439B0F}" srcOrd="5" destOrd="0" presId="urn:microsoft.com/office/officeart/2008/layout/LinedList"/>
    <dgm:cxn modelId="{68C46B60-7920-4100-B7AF-03510E6C1CA3}" type="presParOf" srcId="{EF11FC2E-3A37-48B9-A3B5-4CF423439B0F}" destId="{5849CDE4-DE60-4967-B144-6949437566B3}" srcOrd="0" destOrd="0" presId="urn:microsoft.com/office/officeart/2008/layout/LinedList"/>
    <dgm:cxn modelId="{E8971600-C107-46C1-AC97-F432B158DC0F}" type="presParOf" srcId="{EF11FC2E-3A37-48B9-A3B5-4CF423439B0F}" destId="{83175CB5-45F1-4C26-93D0-9D38906BD258}" srcOrd="1" destOrd="0" presId="urn:microsoft.com/office/officeart/2008/layout/LinedList"/>
    <dgm:cxn modelId="{D0ECB908-FE3E-4283-9986-1A261D685274}" type="presParOf" srcId="{03CC26CA-9828-4244-85FC-ED26C13F1101}" destId="{D3F785D3-CAB9-46B1-BB57-7974CAD8ECDC}" srcOrd="6" destOrd="0" presId="urn:microsoft.com/office/officeart/2008/layout/LinedList"/>
    <dgm:cxn modelId="{8478CF34-7385-4268-99E5-861772A0017B}" type="presParOf" srcId="{03CC26CA-9828-4244-85FC-ED26C13F1101}" destId="{7D54C4BB-DA64-431F-AE69-FB563F2FD8AA}" srcOrd="7" destOrd="0" presId="urn:microsoft.com/office/officeart/2008/layout/LinedList"/>
    <dgm:cxn modelId="{3CB1B82D-ACCC-4C26-AAE0-D00C749BA942}" type="presParOf" srcId="{7D54C4BB-DA64-431F-AE69-FB563F2FD8AA}" destId="{82BD97D5-4420-4243-8B25-5F9C513FB110}" srcOrd="0" destOrd="0" presId="urn:microsoft.com/office/officeart/2008/layout/LinedList"/>
    <dgm:cxn modelId="{E7E383DB-3EEB-4C92-801C-E54179591EF8}" type="presParOf" srcId="{7D54C4BB-DA64-431F-AE69-FB563F2FD8AA}" destId="{FA65B28C-AC5E-4688-ACD6-238A499B0EDE}" srcOrd="1" destOrd="0" presId="urn:microsoft.com/office/officeart/2008/layout/LinedList"/>
    <dgm:cxn modelId="{AB04369B-D721-4EDF-B3C9-99ECD3EE42F5}" type="presParOf" srcId="{03CC26CA-9828-4244-85FC-ED26C13F1101}" destId="{8C6533A0-2730-4945-8CFC-5A1EA4E2B665}" srcOrd="8" destOrd="0" presId="urn:microsoft.com/office/officeart/2008/layout/LinedList"/>
    <dgm:cxn modelId="{6253E593-C2FC-4270-BB03-8BF06A54C874}" type="presParOf" srcId="{03CC26CA-9828-4244-85FC-ED26C13F1101}" destId="{BC196B38-1E25-47AB-B013-D156934C130A}" srcOrd="9" destOrd="0" presId="urn:microsoft.com/office/officeart/2008/layout/LinedList"/>
    <dgm:cxn modelId="{E37D6550-5801-456E-8772-EA7FAB353F7B}" type="presParOf" srcId="{BC196B38-1E25-47AB-B013-D156934C130A}" destId="{CBBD688A-64F4-431C-8464-26D41660EB6E}" srcOrd="0" destOrd="0" presId="urn:microsoft.com/office/officeart/2008/layout/LinedList"/>
    <dgm:cxn modelId="{7C789316-E39F-4C07-B1E4-5176B3690964}" type="presParOf" srcId="{BC196B38-1E25-47AB-B013-D156934C130A}" destId="{AF11C932-7CEE-4E7A-ABF8-92E0A4095952}" srcOrd="1" destOrd="0" presId="urn:microsoft.com/office/officeart/2008/layout/LinedList"/>
    <dgm:cxn modelId="{5711CEA9-22D2-4634-B82A-4DC106684D71}" type="presParOf" srcId="{03CC26CA-9828-4244-85FC-ED26C13F1101}" destId="{5A41506E-161F-4C80-AAC8-592A594E33B7}" srcOrd="10" destOrd="0" presId="urn:microsoft.com/office/officeart/2008/layout/LinedList"/>
    <dgm:cxn modelId="{687CDD09-6043-4C27-BEDC-E4A7DE6981DB}" type="presParOf" srcId="{03CC26CA-9828-4244-85FC-ED26C13F1101}" destId="{C70473C6-F27A-4C1B-87DE-065916F301B8}" srcOrd="11" destOrd="0" presId="urn:microsoft.com/office/officeart/2008/layout/LinedList"/>
    <dgm:cxn modelId="{A3D07B47-ED64-4B00-B259-125AAB0940DF}" type="presParOf" srcId="{C70473C6-F27A-4C1B-87DE-065916F301B8}" destId="{0D46730D-A838-4CD0-8E10-7CE6AF5710B4}" srcOrd="0" destOrd="0" presId="urn:microsoft.com/office/officeart/2008/layout/LinedList"/>
    <dgm:cxn modelId="{28BD6F32-5BBC-4332-827F-B6DDDD230702}" type="presParOf" srcId="{C70473C6-F27A-4C1B-87DE-065916F301B8}" destId="{F64063EA-4077-4EAA-8748-297FE9A681F5}" srcOrd="1" destOrd="0" presId="urn:microsoft.com/office/officeart/2008/layout/LinedList"/>
    <dgm:cxn modelId="{C46C6341-A9D5-4347-AAF1-B61BE07B4910}" type="presParOf" srcId="{03CC26CA-9828-4244-85FC-ED26C13F1101}" destId="{431C6510-6C7D-4938-B169-AC67F2F83BBB}" srcOrd="12" destOrd="0" presId="urn:microsoft.com/office/officeart/2008/layout/LinedList"/>
    <dgm:cxn modelId="{FC17D58A-48FC-401D-B3AE-D2B6AD2CB806}" type="presParOf" srcId="{03CC26CA-9828-4244-85FC-ED26C13F1101}" destId="{D483F3BA-47D3-447C-B714-B5EEDC3F9355}" srcOrd="13" destOrd="0" presId="urn:microsoft.com/office/officeart/2008/layout/LinedList"/>
    <dgm:cxn modelId="{4891AA66-C184-4578-8381-1631ABB719D8}" type="presParOf" srcId="{D483F3BA-47D3-447C-B714-B5EEDC3F9355}" destId="{FE430DE1-43A8-4F89-8312-1C070AE3643B}" srcOrd="0" destOrd="0" presId="urn:microsoft.com/office/officeart/2008/layout/LinedList"/>
    <dgm:cxn modelId="{4E7CB268-1900-465F-9957-38A7B442B252}" type="presParOf" srcId="{D483F3BA-47D3-447C-B714-B5EEDC3F9355}" destId="{5EB5EBCA-691B-470F-8FFD-2652B69E930D}" srcOrd="1" destOrd="0" presId="urn:microsoft.com/office/officeart/2008/layout/LinedList"/>
    <dgm:cxn modelId="{9381E5C2-D619-4E1C-8BBF-F3B51254B410}" type="presParOf" srcId="{03CC26CA-9828-4244-85FC-ED26C13F1101}" destId="{5920FD03-711C-4F1A-B4FC-E9F29DB16B4C}" srcOrd="14" destOrd="0" presId="urn:microsoft.com/office/officeart/2008/layout/LinedList"/>
    <dgm:cxn modelId="{3B6D116B-6688-479D-8C7B-B4EE2D14BF4B}" type="presParOf" srcId="{03CC26CA-9828-4244-85FC-ED26C13F1101}" destId="{0075AE4F-90F7-4A35-B858-6F08517CE615}" srcOrd="15" destOrd="0" presId="urn:microsoft.com/office/officeart/2008/layout/LinedList"/>
    <dgm:cxn modelId="{FC2C8C88-3539-455E-ADDC-DCF15F47C462}" type="presParOf" srcId="{0075AE4F-90F7-4A35-B858-6F08517CE615}" destId="{801D9EC0-8675-46E9-9F6F-F6D998A9A073}" srcOrd="0" destOrd="0" presId="urn:microsoft.com/office/officeart/2008/layout/LinedList"/>
    <dgm:cxn modelId="{C318CE11-B1EA-42CA-BE1E-DC2623DB9E7D}" type="presParOf" srcId="{0075AE4F-90F7-4A35-B858-6F08517CE615}" destId="{3E8544F5-C144-459A-A939-4FABD6E9ABC3}" srcOrd="1" destOrd="0" presId="urn:microsoft.com/office/officeart/2008/layout/LinedList"/>
    <dgm:cxn modelId="{9134153F-185E-4D4F-A77C-DAEA02E7E408}" type="presParOf" srcId="{03CC26CA-9828-4244-85FC-ED26C13F1101}" destId="{A392AAD6-8A2C-4530-AC4F-F5FF71A9CD9B}" srcOrd="16" destOrd="0" presId="urn:microsoft.com/office/officeart/2008/layout/LinedList"/>
    <dgm:cxn modelId="{358E61B0-8817-46D7-ADC0-325DE616D69C}" type="presParOf" srcId="{03CC26CA-9828-4244-85FC-ED26C13F1101}" destId="{9E58A538-63E2-4A6F-9656-B02143B1B35A}" srcOrd="17" destOrd="0" presId="urn:microsoft.com/office/officeart/2008/layout/LinedList"/>
    <dgm:cxn modelId="{7B59950F-1E14-4E8E-BE32-A683BD033B39}" type="presParOf" srcId="{9E58A538-63E2-4A6F-9656-B02143B1B35A}" destId="{56BB416E-B618-4364-A981-99A334DBF485}" srcOrd="0" destOrd="0" presId="urn:microsoft.com/office/officeart/2008/layout/LinedList"/>
    <dgm:cxn modelId="{7BE57FE0-0D22-421B-8063-2163A7E41369}" type="presParOf" srcId="{9E58A538-63E2-4A6F-9656-B02143B1B35A}" destId="{5C01A641-0A96-4AA0-A2FC-4B352246673B}" srcOrd="1" destOrd="0" presId="urn:microsoft.com/office/officeart/2008/layout/LinedList"/>
    <dgm:cxn modelId="{3EEC35DD-2CCB-4CB7-B09C-A687AEFD564A}" type="presParOf" srcId="{03CC26CA-9828-4244-85FC-ED26C13F1101}" destId="{53D8E757-EE50-4AF7-A40C-80E5067C3388}" srcOrd="18" destOrd="0" presId="urn:microsoft.com/office/officeart/2008/layout/LinedList"/>
    <dgm:cxn modelId="{284D6AD7-E564-41E6-AB43-2B4267834DD3}" type="presParOf" srcId="{03CC26CA-9828-4244-85FC-ED26C13F1101}" destId="{59CDDE31-5BE5-46DD-BF08-4BCFA419B0FE}" srcOrd="19" destOrd="0" presId="urn:microsoft.com/office/officeart/2008/layout/LinedList"/>
    <dgm:cxn modelId="{E0699994-24C3-45FF-9287-B12026B0D722}" type="presParOf" srcId="{59CDDE31-5BE5-46DD-BF08-4BCFA419B0FE}" destId="{B0389167-EE6C-43DF-B946-FB4F48BEE374}" srcOrd="0" destOrd="0" presId="urn:microsoft.com/office/officeart/2008/layout/LinedList"/>
    <dgm:cxn modelId="{48930169-F168-489C-8B23-9358FE4038A5}" type="presParOf" srcId="{59CDDE31-5BE5-46DD-BF08-4BCFA419B0FE}" destId="{A29B4BDF-2D2D-406D-862D-250C47E561A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72A9BEC-B482-45D0-AE0D-71CD6FBF71BA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F98DF7B-F5B9-4899-A371-C4F102B0DC9D}">
      <dgm:prSet phldrT="[文字]" custT="1"/>
      <dgm:spPr/>
      <dgm:t>
        <a:bodyPr/>
        <a:lstStyle/>
        <a:p>
          <a:pPr algn="l"/>
          <a:r>
            <a:rPr lang="zh-TW" altLang="en-US" sz="2000" dirty="0" smtClean="0"/>
            <a:t>作品名稱</a:t>
          </a:r>
          <a:r>
            <a:rPr lang="en-US" altLang="zh-TW" sz="2000" dirty="0" smtClean="0"/>
            <a:t>:</a:t>
          </a:r>
          <a:endParaRPr lang="zh-TW" altLang="en-US" sz="2000" dirty="0"/>
        </a:p>
      </dgm:t>
    </dgm:pt>
    <dgm:pt modelId="{8A2E2A27-518F-4CC3-8F2A-FEC07980D5B5}" type="parTrans" cxnId="{BF27F784-ADCC-4BE6-9DA6-31E10E42DC6C}">
      <dgm:prSet/>
      <dgm:spPr/>
      <dgm:t>
        <a:bodyPr/>
        <a:lstStyle/>
        <a:p>
          <a:endParaRPr lang="zh-TW" altLang="en-US"/>
        </a:p>
      </dgm:t>
    </dgm:pt>
    <dgm:pt modelId="{516C594D-5840-4789-98C1-3F6D0129B4A1}" type="sibTrans" cxnId="{BF27F784-ADCC-4BE6-9DA6-31E10E42DC6C}">
      <dgm:prSet/>
      <dgm:spPr/>
      <dgm:t>
        <a:bodyPr/>
        <a:lstStyle/>
        <a:p>
          <a:endParaRPr lang="zh-TW" altLang="en-US"/>
        </a:p>
      </dgm:t>
    </dgm:pt>
    <dgm:pt modelId="{2DCCC6FA-ABB6-45AA-A06A-7D4114FE745C}">
      <dgm:prSet phldrT="[文字]" custT="1"/>
      <dgm:spPr/>
      <dgm:t>
        <a:bodyPr/>
        <a:lstStyle/>
        <a:p>
          <a:pPr algn="l"/>
          <a:r>
            <a:rPr lang="zh-TW" altLang="en-US" sz="2000" dirty="0" smtClean="0"/>
            <a:t>作品名稱</a:t>
          </a:r>
          <a:r>
            <a:rPr lang="en-US" altLang="zh-TW" sz="2000" dirty="0" smtClean="0"/>
            <a:t>:</a:t>
          </a:r>
          <a:endParaRPr lang="zh-TW" altLang="en-US" sz="2000" dirty="0"/>
        </a:p>
      </dgm:t>
    </dgm:pt>
    <dgm:pt modelId="{D680B50A-4839-4780-8764-CE4083A2C778}" type="parTrans" cxnId="{E9ED6544-8DAC-4CAC-A425-E6990B04D5A3}">
      <dgm:prSet/>
      <dgm:spPr/>
      <dgm:t>
        <a:bodyPr/>
        <a:lstStyle/>
        <a:p>
          <a:endParaRPr lang="zh-TW" altLang="en-US"/>
        </a:p>
      </dgm:t>
    </dgm:pt>
    <dgm:pt modelId="{3150AD73-FA92-47E5-9B76-18F1620522AE}" type="sibTrans" cxnId="{E9ED6544-8DAC-4CAC-A425-E6990B04D5A3}">
      <dgm:prSet/>
      <dgm:spPr/>
      <dgm:t>
        <a:bodyPr/>
        <a:lstStyle/>
        <a:p>
          <a:endParaRPr lang="zh-TW" altLang="en-US"/>
        </a:p>
      </dgm:t>
    </dgm:pt>
    <dgm:pt modelId="{46089A7C-AF3F-47A5-B9E1-148716453991}">
      <dgm:prSet phldrT="[文字]" custT="1"/>
      <dgm:spPr/>
      <dgm:t>
        <a:bodyPr/>
        <a:lstStyle/>
        <a:p>
          <a:pPr algn="l"/>
          <a:r>
            <a:rPr lang="zh-TW" altLang="en-US" sz="2000" dirty="0" smtClean="0"/>
            <a:t>作品名稱</a:t>
          </a:r>
          <a:r>
            <a:rPr lang="en-US" altLang="zh-TW" sz="2000" dirty="0" smtClean="0"/>
            <a:t>:</a:t>
          </a:r>
          <a:endParaRPr lang="zh-TW" altLang="en-US" sz="2000" dirty="0"/>
        </a:p>
      </dgm:t>
    </dgm:pt>
    <dgm:pt modelId="{5BD484CE-A3EF-477F-91DF-437B390176B8}" type="parTrans" cxnId="{B50C12B1-FC2D-42CD-A832-4EDDFA3EFE0A}">
      <dgm:prSet/>
      <dgm:spPr/>
      <dgm:t>
        <a:bodyPr/>
        <a:lstStyle/>
        <a:p>
          <a:endParaRPr lang="zh-TW" altLang="en-US"/>
        </a:p>
      </dgm:t>
    </dgm:pt>
    <dgm:pt modelId="{84408996-8BAC-4023-AC1D-A9EAB1611678}" type="sibTrans" cxnId="{B50C12B1-FC2D-42CD-A832-4EDDFA3EFE0A}">
      <dgm:prSet/>
      <dgm:spPr/>
      <dgm:t>
        <a:bodyPr/>
        <a:lstStyle/>
        <a:p>
          <a:endParaRPr lang="zh-TW" altLang="en-US"/>
        </a:p>
      </dgm:t>
    </dgm:pt>
    <dgm:pt modelId="{97421F84-B2C2-4FD1-BC7E-C0E423A502F0}">
      <dgm:prSet phldrT="[文字]" custT="1"/>
      <dgm:spPr/>
      <dgm:t>
        <a:bodyPr/>
        <a:lstStyle/>
        <a:p>
          <a:pPr algn="l"/>
          <a:r>
            <a:rPr lang="zh-TW" altLang="en-US" sz="2000" dirty="0" smtClean="0"/>
            <a:t>作品名稱</a:t>
          </a:r>
          <a:r>
            <a:rPr lang="en-US" altLang="zh-TW" sz="2000" dirty="0" smtClean="0"/>
            <a:t>:</a:t>
          </a:r>
          <a:endParaRPr lang="zh-TW" altLang="en-US" sz="2000" dirty="0"/>
        </a:p>
      </dgm:t>
    </dgm:pt>
    <dgm:pt modelId="{814DAD38-2D1E-40F5-AEE1-944E278052E8}" type="parTrans" cxnId="{90763506-7E4B-4372-91E0-FF11693B4D24}">
      <dgm:prSet/>
      <dgm:spPr/>
      <dgm:t>
        <a:bodyPr/>
        <a:lstStyle/>
        <a:p>
          <a:endParaRPr lang="zh-TW" altLang="en-US"/>
        </a:p>
      </dgm:t>
    </dgm:pt>
    <dgm:pt modelId="{39EB6878-9196-4612-9D9D-6BE152A205FB}" type="sibTrans" cxnId="{90763506-7E4B-4372-91E0-FF11693B4D24}">
      <dgm:prSet/>
      <dgm:spPr/>
      <dgm:t>
        <a:bodyPr/>
        <a:lstStyle/>
        <a:p>
          <a:endParaRPr lang="zh-TW" altLang="en-US"/>
        </a:p>
      </dgm:t>
    </dgm:pt>
    <dgm:pt modelId="{A0A26CEB-CBAE-443F-8E28-992A3033A7CF}" type="pres">
      <dgm:prSet presAssocID="{272A9BEC-B482-45D0-AE0D-71CD6FBF71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41EB43F-9AFB-4F49-B33B-106C05F16946}" type="pres">
      <dgm:prSet presAssocID="{7F98DF7B-F5B9-4899-A371-C4F102B0DC9D}" presName="compNode" presStyleCnt="0"/>
      <dgm:spPr/>
      <dgm:t>
        <a:bodyPr/>
        <a:lstStyle/>
        <a:p>
          <a:endParaRPr lang="zh-TW" altLang="en-US"/>
        </a:p>
      </dgm:t>
    </dgm:pt>
    <dgm:pt modelId="{944E8CD2-4DED-4237-8C64-1D750D4AA13F}" type="pres">
      <dgm:prSet presAssocID="{7F98DF7B-F5B9-4899-A371-C4F102B0DC9D}" presName="pictRect" presStyleLbl="node1" presStyleIdx="0" presStyleCnt="4" custScaleX="105162" custScaleY="1094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zh-TW" altLang="en-US"/>
        </a:p>
      </dgm:t>
    </dgm:pt>
    <dgm:pt modelId="{3B7166E7-683A-419C-92F5-C1299F31F846}" type="pres">
      <dgm:prSet presAssocID="{7F98DF7B-F5B9-4899-A371-C4F102B0DC9D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300D5A-33E5-4BC2-A385-70ADF9CB3F0D}" type="pres">
      <dgm:prSet presAssocID="{516C594D-5840-4789-98C1-3F6D0129B4A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B32887B0-1596-41CB-8EE2-EA20BC079B51}" type="pres">
      <dgm:prSet presAssocID="{2DCCC6FA-ABB6-45AA-A06A-7D4114FE745C}" presName="compNode" presStyleCnt="0"/>
      <dgm:spPr/>
      <dgm:t>
        <a:bodyPr/>
        <a:lstStyle/>
        <a:p>
          <a:endParaRPr lang="zh-TW" altLang="en-US"/>
        </a:p>
      </dgm:t>
    </dgm:pt>
    <dgm:pt modelId="{FB356ADE-3945-4F3F-BC77-5ACF4F58B7C3}" type="pres">
      <dgm:prSet presAssocID="{2DCCC6FA-ABB6-45AA-A06A-7D4114FE745C}" presName="pictRect" presStyleLbl="node1" presStyleIdx="1" presStyleCnt="4" custScaleX="70698" custScaleY="13577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zh-TW" altLang="en-US"/>
        </a:p>
      </dgm:t>
    </dgm:pt>
    <dgm:pt modelId="{B69ECE17-3D5D-4DAF-8E00-122365A3FC75}" type="pres">
      <dgm:prSet presAssocID="{2DCCC6FA-ABB6-45AA-A06A-7D4114FE745C}" presName="textRect" presStyleLbl="revTx" presStyleIdx="1" presStyleCnt="4" custScaleX="70399" custScaleY="42906" custLinFactNeighborX="5978" custLinFactNeighborY="1453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2116CD-6546-4E3A-A35F-FE689D7E32B5}" type="pres">
      <dgm:prSet presAssocID="{3150AD73-FA92-47E5-9B76-18F1620522AE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A5540E92-2976-4C47-9DBD-54DDEB63013B}" type="pres">
      <dgm:prSet presAssocID="{46089A7C-AF3F-47A5-B9E1-148716453991}" presName="compNode" presStyleCnt="0"/>
      <dgm:spPr/>
      <dgm:t>
        <a:bodyPr/>
        <a:lstStyle/>
        <a:p>
          <a:endParaRPr lang="zh-TW" altLang="en-US"/>
        </a:p>
      </dgm:t>
    </dgm:pt>
    <dgm:pt modelId="{5EACEBBA-962E-4EF7-8C70-DE8508AB97AC}" type="pres">
      <dgm:prSet presAssocID="{46089A7C-AF3F-47A5-B9E1-148716453991}" presName="pictRect" presStyleLbl="node1" presStyleIdx="2" presStyleCnt="4" custScaleX="107650" custScaleY="10470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zh-TW" altLang="en-US"/>
        </a:p>
      </dgm:t>
    </dgm:pt>
    <dgm:pt modelId="{5394190F-E5AC-4BEB-A058-A524F3E38D72}" type="pres">
      <dgm:prSet presAssocID="{46089A7C-AF3F-47A5-B9E1-148716453991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46393F-51E9-4761-9F29-179FDF6F60A4}" type="pres">
      <dgm:prSet presAssocID="{84408996-8BAC-4023-AC1D-A9EAB1611678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1ABF7BB-526C-4657-8A8D-299CA4B43ADF}" type="pres">
      <dgm:prSet presAssocID="{97421F84-B2C2-4FD1-BC7E-C0E423A502F0}" presName="compNode" presStyleCnt="0"/>
      <dgm:spPr/>
      <dgm:t>
        <a:bodyPr/>
        <a:lstStyle/>
        <a:p>
          <a:endParaRPr lang="zh-TW" altLang="en-US"/>
        </a:p>
      </dgm:t>
    </dgm:pt>
    <dgm:pt modelId="{34FAC1F8-77A5-4E1E-8D9F-160408F12F5B}" type="pres">
      <dgm:prSet presAssocID="{97421F84-B2C2-4FD1-BC7E-C0E423A502F0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</dgm:spPr>
      <dgm:t>
        <a:bodyPr/>
        <a:lstStyle/>
        <a:p>
          <a:endParaRPr lang="zh-TW" altLang="en-US"/>
        </a:p>
      </dgm:t>
    </dgm:pt>
    <dgm:pt modelId="{7F882794-226D-48A9-9BCD-CA592C06CB38}" type="pres">
      <dgm:prSet presAssocID="{97421F84-B2C2-4FD1-BC7E-C0E423A502F0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2D18A3B-7C8A-450D-9BC4-774BD90BDA53}" type="presOf" srcId="{516C594D-5840-4789-98C1-3F6D0129B4A1}" destId="{B7300D5A-33E5-4BC2-A385-70ADF9CB3F0D}" srcOrd="0" destOrd="0" presId="urn:microsoft.com/office/officeart/2005/8/layout/pList1"/>
    <dgm:cxn modelId="{BA2FD998-014A-4DB4-962C-720D88E1CEC1}" type="presOf" srcId="{46089A7C-AF3F-47A5-B9E1-148716453991}" destId="{5394190F-E5AC-4BEB-A058-A524F3E38D72}" srcOrd="0" destOrd="0" presId="urn:microsoft.com/office/officeart/2005/8/layout/pList1"/>
    <dgm:cxn modelId="{99E01DE0-021C-410B-BF77-53CEC85FC077}" type="presOf" srcId="{84408996-8BAC-4023-AC1D-A9EAB1611678}" destId="{C746393F-51E9-4761-9F29-179FDF6F60A4}" srcOrd="0" destOrd="0" presId="urn:microsoft.com/office/officeart/2005/8/layout/pList1"/>
    <dgm:cxn modelId="{06E2319D-EE34-4A74-A07A-F77BF6F78572}" type="presOf" srcId="{272A9BEC-B482-45D0-AE0D-71CD6FBF71BA}" destId="{A0A26CEB-CBAE-443F-8E28-992A3033A7CF}" srcOrd="0" destOrd="0" presId="urn:microsoft.com/office/officeart/2005/8/layout/pList1"/>
    <dgm:cxn modelId="{8F390E94-235E-4FA1-BA67-BCDDFDF40F81}" type="presOf" srcId="{3150AD73-FA92-47E5-9B76-18F1620522AE}" destId="{B52116CD-6546-4E3A-A35F-FE689D7E32B5}" srcOrd="0" destOrd="0" presId="urn:microsoft.com/office/officeart/2005/8/layout/pList1"/>
    <dgm:cxn modelId="{E9ED6544-8DAC-4CAC-A425-E6990B04D5A3}" srcId="{272A9BEC-B482-45D0-AE0D-71CD6FBF71BA}" destId="{2DCCC6FA-ABB6-45AA-A06A-7D4114FE745C}" srcOrd="1" destOrd="0" parTransId="{D680B50A-4839-4780-8764-CE4083A2C778}" sibTransId="{3150AD73-FA92-47E5-9B76-18F1620522AE}"/>
    <dgm:cxn modelId="{BF27F784-ADCC-4BE6-9DA6-31E10E42DC6C}" srcId="{272A9BEC-B482-45D0-AE0D-71CD6FBF71BA}" destId="{7F98DF7B-F5B9-4899-A371-C4F102B0DC9D}" srcOrd="0" destOrd="0" parTransId="{8A2E2A27-518F-4CC3-8F2A-FEC07980D5B5}" sibTransId="{516C594D-5840-4789-98C1-3F6D0129B4A1}"/>
    <dgm:cxn modelId="{B50C12B1-FC2D-42CD-A832-4EDDFA3EFE0A}" srcId="{272A9BEC-B482-45D0-AE0D-71CD6FBF71BA}" destId="{46089A7C-AF3F-47A5-B9E1-148716453991}" srcOrd="2" destOrd="0" parTransId="{5BD484CE-A3EF-477F-91DF-437B390176B8}" sibTransId="{84408996-8BAC-4023-AC1D-A9EAB1611678}"/>
    <dgm:cxn modelId="{3944FD51-39BE-469C-9570-A7C520FA6EB3}" type="presOf" srcId="{2DCCC6FA-ABB6-45AA-A06A-7D4114FE745C}" destId="{B69ECE17-3D5D-4DAF-8E00-122365A3FC75}" srcOrd="0" destOrd="0" presId="urn:microsoft.com/office/officeart/2005/8/layout/pList1"/>
    <dgm:cxn modelId="{74EBFF93-1CA4-42E7-9EC8-863247A57885}" type="presOf" srcId="{7F98DF7B-F5B9-4899-A371-C4F102B0DC9D}" destId="{3B7166E7-683A-419C-92F5-C1299F31F846}" srcOrd="0" destOrd="0" presId="urn:microsoft.com/office/officeart/2005/8/layout/pList1"/>
    <dgm:cxn modelId="{90763506-7E4B-4372-91E0-FF11693B4D24}" srcId="{272A9BEC-B482-45D0-AE0D-71CD6FBF71BA}" destId="{97421F84-B2C2-4FD1-BC7E-C0E423A502F0}" srcOrd="3" destOrd="0" parTransId="{814DAD38-2D1E-40F5-AEE1-944E278052E8}" sibTransId="{39EB6878-9196-4612-9D9D-6BE152A205FB}"/>
    <dgm:cxn modelId="{E6EABE21-2E6E-40D9-B418-9D8180780D01}" type="presOf" srcId="{97421F84-B2C2-4FD1-BC7E-C0E423A502F0}" destId="{7F882794-226D-48A9-9BCD-CA592C06CB38}" srcOrd="0" destOrd="0" presId="urn:microsoft.com/office/officeart/2005/8/layout/pList1"/>
    <dgm:cxn modelId="{E0F1A4C9-E8C4-4E52-951C-97B3818050D3}" type="presParOf" srcId="{A0A26CEB-CBAE-443F-8E28-992A3033A7CF}" destId="{141EB43F-9AFB-4F49-B33B-106C05F16946}" srcOrd="0" destOrd="0" presId="urn:microsoft.com/office/officeart/2005/8/layout/pList1"/>
    <dgm:cxn modelId="{92012709-8591-47CA-90EF-7A2764704EC9}" type="presParOf" srcId="{141EB43F-9AFB-4F49-B33B-106C05F16946}" destId="{944E8CD2-4DED-4237-8C64-1D750D4AA13F}" srcOrd="0" destOrd="0" presId="urn:microsoft.com/office/officeart/2005/8/layout/pList1"/>
    <dgm:cxn modelId="{1F67DF09-323B-4295-903E-77CBE95B9B6F}" type="presParOf" srcId="{141EB43F-9AFB-4F49-B33B-106C05F16946}" destId="{3B7166E7-683A-419C-92F5-C1299F31F846}" srcOrd="1" destOrd="0" presId="urn:microsoft.com/office/officeart/2005/8/layout/pList1"/>
    <dgm:cxn modelId="{480DA5CB-B96B-42CA-AC9C-B845FBFA41C1}" type="presParOf" srcId="{A0A26CEB-CBAE-443F-8E28-992A3033A7CF}" destId="{B7300D5A-33E5-4BC2-A385-70ADF9CB3F0D}" srcOrd="1" destOrd="0" presId="urn:microsoft.com/office/officeart/2005/8/layout/pList1"/>
    <dgm:cxn modelId="{CCB3044A-08D2-4920-AE84-FB8CAF9906AB}" type="presParOf" srcId="{A0A26CEB-CBAE-443F-8E28-992A3033A7CF}" destId="{B32887B0-1596-41CB-8EE2-EA20BC079B51}" srcOrd="2" destOrd="0" presId="urn:microsoft.com/office/officeart/2005/8/layout/pList1"/>
    <dgm:cxn modelId="{5FB8D978-AEA2-42BB-A5C2-FA092F7B48C9}" type="presParOf" srcId="{B32887B0-1596-41CB-8EE2-EA20BC079B51}" destId="{FB356ADE-3945-4F3F-BC77-5ACF4F58B7C3}" srcOrd="0" destOrd="0" presId="urn:microsoft.com/office/officeart/2005/8/layout/pList1"/>
    <dgm:cxn modelId="{62DCAA2A-098F-4839-AEB5-CE7F553CC52A}" type="presParOf" srcId="{B32887B0-1596-41CB-8EE2-EA20BC079B51}" destId="{B69ECE17-3D5D-4DAF-8E00-122365A3FC75}" srcOrd="1" destOrd="0" presId="urn:microsoft.com/office/officeart/2005/8/layout/pList1"/>
    <dgm:cxn modelId="{66847B81-4DAA-43F4-B555-843EFDA3000D}" type="presParOf" srcId="{A0A26CEB-CBAE-443F-8E28-992A3033A7CF}" destId="{B52116CD-6546-4E3A-A35F-FE689D7E32B5}" srcOrd="3" destOrd="0" presId="urn:microsoft.com/office/officeart/2005/8/layout/pList1"/>
    <dgm:cxn modelId="{ACB90B9F-116E-4683-8BB7-4A6BD7F8730D}" type="presParOf" srcId="{A0A26CEB-CBAE-443F-8E28-992A3033A7CF}" destId="{A5540E92-2976-4C47-9DBD-54DDEB63013B}" srcOrd="4" destOrd="0" presId="urn:microsoft.com/office/officeart/2005/8/layout/pList1"/>
    <dgm:cxn modelId="{8F6E31BB-8C25-4771-A60B-082CF6FCE614}" type="presParOf" srcId="{A5540E92-2976-4C47-9DBD-54DDEB63013B}" destId="{5EACEBBA-962E-4EF7-8C70-DE8508AB97AC}" srcOrd="0" destOrd="0" presId="urn:microsoft.com/office/officeart/2005/8/layout/pList1"/>
    <dgm:cxn modelId="{766CB884-BF9F-48CD-BDC2-8C0B80A4086D}" type="presParOf" srcId="{A5540E92-2976-4C47-9DBD-54DDEB63013B}" destId="{5394190F-E5AC-4BEB-A058-A524F3E38D72}" srcOrd="1" destOrd="0" presId="urn:microsoft.com/office/officeart/2005/8/layout/pList1"/>
    <dgm:cxn modelId="{60F7FDC0-CDDD-4687-A986-6F86CA7C8635}" type="presParOf" srcId="{A0A26CEB-CBAE-443F-8E28-992A3033A7CF}" destId="{C746393F-51E9-4761-9F29-179FDF6F60A4}" srcOrd="5" destOrd="0" presId="urn:microsoft.com/office/officeart/2005/8/layout/pList1"/>
    <dgm:cxn modelId="{38A2FE45-7299-41CA-8F18-21371163993D}" type="presParOf" srcId="{A0A26CEB-CBAE-443F-8E28-992A3033A7CF}" destId="{41ABF7BB-526C-4657-8A8D-299CA4B43ADF}" srcOrd="6" destOrd="0" presId="urn:microsoft.com/office/officeart/2005/8/layout/pList1"/>
    <dgm:cxn modelId="{482C541F-EBB5-4A8B-BF8A-DA52DB437CD2}" type="presParOf" srcId="{41ABF7BB-526C-4657-8A8D-299CA4B43ADF}" destId="{34FAC1F8-77A5-4E1E-8D9F-160408F12F5B}" srcOrd="0" destOrd="0" presId="urn:microsoft.com/office/officeart/2005/8/layout/pList1"/>
    <dgm:cxn modelId="{76EC72C8-0C06-46B5-B906-076392AC2513}" type="presParOf" srcId="{41ABF7BB-526C-4657-8A8D-299CA4B43ADF}" destId="{7F882794-226D-48A9-9BCD-CA592C06CB3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72A9BEC-B482-45D0-AE0D-71CD6FBF71BA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F98DF7B-F5B9-4899-A371-C4F102B0DC9D}">
      <dgm:prSet phldrT="[文字]" custT="1"/>
      <dgm:spPr/>
      <dgm:t>
        <a:bodyPr/>
        <a:lstStyle/>
        <a:p>
          <a:pPr algn="l"/>
          <a:r>
            <a:rPr lang="zh-TW" altLang="en-US" sz="2000" dirty="0" smtClean="0"/>
            <a:t>作品名稱</a:t>
          </a:r>
          <a:r>
            <a:rPr lang="en-US" altLang="zh-TW" sz="2000" dirty="0" smtClean="0"/>
            <a:t>:</a:t>
          </a:r>
          <a:endParaRPr lang="zh-TW" altLang="en-US" sz="2000" dirty="0"/>
        </a:p>
      </dgm:t>
    </dgm:pt>
    <dgm:pt modelId="{8A2E2A27-518F-4CC3-8F2A-FEC07980D5B5}" type="parTrans" cxnId="{BF27F784-ADCC-4BE6-9DA6-31E10E42DC6C}">
      <dgm:prSet/>
      <dgm:spPr/>
      <dgm:t>
        <a:bodyPr/>
        <a:lstStyle/>
        <a:p>
          <a:endParaRPr lang="zh-TW" altLang="en-US"/>
        </a:p>
      </dgm:t>
    </dgm:pt>
    <dgm:pt modelId="{516C594D-5840-4789-98C1-3F6D0129B4A1}" type="sibTrans" cxnId="{BF27F784-ADCC-4BE6-9DA6-31E10E42DC6C}">
      <dgm:prSet/>
      <dgm:spPr/>
      <dgm:t>
        <a:bodyPr/>
        <a:lstStyle/>
        <a:p>
          <a:endParaRPr lang="zh-TW" altLang="en-US"/>
        </a:p>
      </dgm:t>
    </dgm:pt>
    <dgm:pt modelId="{2DCCC6FA-ABB6-45AA-A06A-7D4114FE745C}">
      <dgm:prSet phldrT="[文字]" custT="1"/>
      <dgm:spPr/>
      <dgm:t>
        <a:bodyPr/>
        <a:lstStyle/>
        <a:p>
          <a:pPr algn="l"/>
          <a:r>
            <a:rPr lang="zh-TW" altLang="en-US" sz="2000" dirty="0" smtClean="0"/>
            <a:t>作品名稱</a:t>
          </a:r>
          <a:r>
            <a:rPr lang="en-US" altLang="zh-TW" sz="2000" dirty="0" smtClean="0"/>
            <a:t>:</a:t>
          </a:r>
          <a:endParaRPr lang="zh-TW" altLang="en-US" sz="2000" dirty="0"/>
        </a:p>
      </dgm:t>
    </dgm:pt>
    <dgm:pt modelId="{D680B50A-4839-4780-8764-CE4083A2C778}" type="parTrans" cxnId="{E9ED6544-8DAC-4CAC-A425-E6990B04D5A3}">
      <dgm:prSet/>
      <dgm:spPr/>
      <dgm:t>
        <a:bodyPr/>
        <a:lstStyle/>
        <a:p>
          <a:endParaRPr lang="zh-TW" altLang="en-US"/>
        </a:p>
      </dgm:t>
    </dgm:pt>
    <dgm:pt modelId="{3150AD73-FA92-47E5-9B76-18F1620522AE}" type="sibTrans" cxnId="{E9ED6544-8DAC-4CAC-A425-E6990B04D5A3}">
      <dgm:prSet/>
      <dgm:spPr/>
      <dgm:t>
        <a:bodyPr/>
        <a:lstStyle/>
        <a:p>
          <a:endParaRPr lang="zh-TW" altLang="en-US"/>
        </a:p>
      </dgm:t>
    </dgm:pt>
    <dgm:pt modelId="{46089A7C-AF3F-47A5-B9E1-148716453991}">
      <dgm:prSet phldrT="[文字]" custT="1"/>
      <dgm:spPr/>
      <dgm:t>
        <a:bodyPr/>
        <a:lstStyle/>
        <a:p>
          <a:pPr algn="l"/>
          <a:r>
            <a:rPr lang="zh-TW" altLang="en-US" sz="2000" dirty="0" smtClean="0"/>
            <a:t>作品名稱</a:t>
          </a:r>
          <a:r>
            <a:rPr lang="en-US" altLang="zh-TW" sz="2000" dirty="0" smtClean="0"/>
            <a:t>:</a:t>
          </a:r>
          <a:endParaRPr lang="zh-TW" altLang="en-US" sz="2000" dirty="0"/>
        </a:p>
      </dgm:t>
    </dgm:pt>
    <dgm:pt modelId="{5BD484CE-A3EF-477F-91DF-437B390176B8}" type="parTrans" cxnId="{B50C12B1-FC2D-42CD-A832-4EDDFA3EFE0A}">
      <dgm:prSet/>
      <dgm:spPr/>
      <dgm:t>
        <a:bodyPr/>
        <a:lstStyle/>
        <a:p>
          <a:endParaRPr lang="zh-TW" altLang="en-US"/>
        </a:p>
      </dgm:t>
    </dgm:pt>
    <dgm:pt modelId="{84408996-8BAC-4023-AC1D-A9EAB1611678}" type="sibTrans" cxnId="{B50C12B1-FC2D-42CD-A832-4EDDFA3EFE0A}">
      <dgm:prSet/>
      <dgm:spPr/>
      <dgm:t>
        <a:bodyPr/>
        <a:lstStyle/>
        <a:p>
          <a:endParaRPr lang="zh-TW" altLang="en-US"/>
        </a:p>
      </dgm:t>
    </dgm:pt>
    <dgm:pt modelId="{97421F84-B2C2-4FD1-BC7E-C0E423A502F0}">
      <dgm:prSet phldrT="[文字]" custT="1"/>
      <dgm:spPr/>
      <dgm:t>
        <a:bodyPr/>
        <a:lstStyle/>
        <a:p>
          <a:pPr algn="l"/>
          <a:r>
            <a:rPr lang="zh-TW" altLang="en-US" sz="2000" dirty="0" smtClean="0"/>
            <a:t>作品名稱</a:t>
          </a:r>
          <a:r>
            <a:rPr lang="en-US" altLang="zh-TW" sz="2000" dirty="0" smtClean="0"/>
            <a:t>:</a:t>
          </a:r>
          <a:endParaRPr lang="zh-TW" altLang="en-US" sz="2000" dirty="0"/>
        </a:p>
      </dgm:t>
    </dgm:pt>
    <dgm:pt modelId="{814DAD38-2D1E-40F5-AEE1-944E278052E8}" type="parTrans" cxnId="{90763506-7E4B-4372-91E0-FF11693B4D24}">
      <dgm:prSet/>
      <dgm:spPr/>
      <dgm:t>
        <a:bodyPr/>
        <a:lstStyle/>
        <a:p>
          <a:endParaRPr lang="zh-TW" altLang="en-US"/>
        </a:p>
      </dgm:t>
    </dgm:pt>
    <dgm:pt modelId="{39EB6878-9196-4612-9D9D-6BE152A205FB}" type="sibTrans" cxnId="{90763506-7E4B-4372-91E0-FF11693B4D24}">
      <dgm:prSet/>
      <dgm:spPr/>
      <dgm:t>
        <a:bodyPr/>
        <a:lstStyle/>
        <a:p>
          <a:endParaRPr lang="zh-TW" altLang="en-US"/>
        </a:p>
      </dgm:t>
    </dgm:pt>
    <dgm:pt modelId="{A0A26CEB-CBAE-443F-8E28-992A3033A7CF}" type="pres">
      <dgm:prSet presAssocID="{272A9BEC-B482-45D0-AE0D-71CD6FBF71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41EB43F-9AFB-4F49-B33B-106C05F16946}" type="pres">
      <dgm:prSet presAssocID="{7F98DF7B-F5B9-4899-A371-C4F102B0DC9D}" presName="compNode" presStyleCnt="0"/>
      <dgm:spPr/>
      <dgm:t>
        <a:bodyPr/>
        <a:lstStyle/>
        <a:p>
          <a:endParaRPr lang="zh-TW" altLang="en-US"/>
        </a:p>
      </dgm:t>
    </dgm:pt>
    <dgm:pt modelId="{944E8CD2-4DED-4237-8C64-1D750D4AA13F}" type="pres">
      <dgm:prSet presAssocID="{7F98DF7B-F5B9-4899-A371-C4F102B0DC9D}" presName="pictRect" presStyleLbl="node1" presStyleIdx="0" presStyleCnt="4" custScaleX="105162" custScaleY="109481"/>
      <dgm:spPr/>
      <dgm:t>
        <a:bodyPr/>
        <a:lstStyle/>
        <a:p>
          <a:endParaRPr lang="zh-TW" altLang="en-US"/>
        </a:p>
      </dgm:t>
    </dgm:pt>
    <dgm:pt modelId="{3B7166E7-683A-419C-92F5-C1299F31F846}" type="pres">
      <dgm:prSet presAssocID="{7F98DF7B-F5B9-4899-A371-C4F102B0DC9D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300D5A-33E5-4BC2-A385-70ADF9CB3F0D}" type="pres">
      <dgm:prSet presAssocID="{516C594D-5840-4789-98C1-3F6D0129B4A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B32887B0-1596-41CB-8EE2-EA20BC079B51}" type="pres">
      <dgm:prSet presAssocID="{2DCCC6FA-ABB6-45AA-A06A-7D4114FE745C}" presName="compNode" presStyleCnt="0"/>
      <dgm:spPr/>
      <dgm:t>
        <a:bodyPr/>
        <a:lstStyle/>
        <a:p>
          <a:endParaRPr lang="zh-TW" altLang="en-US"/>
        </a:p>
      </dgm:t>
    </dgm:pt>
    <dgm:pt modelId="{FB356ADE-3945-4F3F-BC77-5ACF4F58B7C3}" type="pres">
      <dgm:prSet presAssocID="{2DCCC6FA-ABB6-45AA-A06A-7D4114FE745C}" presName="pictRect" presStyleLbl="node1" presStyleIdx="1" presStyleCnt="4" custScaleX="70698" custScaleY="135778"/>
      <dgm:spPr/>
      <dgm:t>
        <a:bodyPr/>
        <a:lstStyle/>
        <a:p>
          <a:endParaRPr lang="zh-TW" altLang="en-US"/>
        </a:p>
      </dgm:t>
    </dgm:pt>
    <dgm:pt modelId="{B69ECE17-3D5D-4DAF-8E00-122365A3FC75}" type="pres">
      <dgm:prSet presAssocID="{2DCCC6FA-ABB6-45AA-A06A-7D4114FE745C}" presName="textRect" presStyleLbl="revTx" presStyleIdx="1" presStyleCnt="4" custScaleX="70399" custScaleY="42906" custLinFactNeighborX="5978" custLinFactNeighborY="1453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2116CD-6546-4E3A-A35F-FE689D7E32B5}" type="pres">
      <dgm:prSet presAssocID="{3150AD73-FA92-47E5-9B76-18F1620522AE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A5540E92-2976-4C47-9DBD-54DDEB63013B}" type="pres">
      <dgm:prSet presAssocID="{46089A7C-AF3F-47A5-B9E1-148716453991}" presName="compNode" presStyleCnt="0"/>
      <dgm:spPr/>
      <dgm:t>
        <a:bodyPr/>
        <a:lstStyle/>
        <a:p>
          <a:endParaRPr lang="zh-TW" altLang="en-US"/>
        </a:p>
      </dgm:t>
    </dgm:pt>
    <dgm:pt modelId="{5EACEBBA-962E-4EF7-8C70-DE8508AB97AC}" type="pres">
      <dgm:prSet presAssocID="{46089A7C-AF3F-47A5-B9E1-148716453991}" presName="pictRect" presStyleLbl="node1" presStyleIdx="2" presStyleCnt="4" custScaleX="107650" custScaleY="104705"/>
      <dgm:spPr/>
      <dgm:t>
        <a:bodyPr/>
        <a:lstStyle/>
        <a:p>
          <a:endParaRPr lang="zh-TW" altLang="en-US"/>
        </a:p>
      </dgm:t>
    </dgm:pt>
    <dgm:pt modelId="{5394190F-E5AC-4BEB-A058-A524F3E38D72}" type="pres">
      <dgm:prSet presAssocID="{46089A7C-AF3F-47A5-B9E1-148716453991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46393F-51E9-4761-9F29-179FDF6F60A4}" type="pres">
      <dgm:prSet presAssocID="{84408996-8BAC-4023-AC1D-A9EAB1611678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1ABF7BB-526C-4657-8A8D-299CA4B43ADF}" type="pres">
      <dgm:prSet presAssocID="{97421F84-B2C2-4FD1-BC7E-C0E423A502F0}" presName="compNode" presStyleCnt="0"/>
      <dgm:spPr/>
      <dgm:t>
        <a:bodyPr/>
        <a:lstStyle/>
        <a:p>
          <a:endParaRPr lang="zh-TW" altLang="en-US"/>
        </a:p>
      </dgm:t>
    </dgm:pt>
    <dgm:pt modelId="{34FAC1F8-77A5-4E1E-8D9F-160408F12F5B}" type="pres">
      <dgm:prSet presAssocID="{97421F84-B2C2-4FD1-BC7E-C0E423A502F0}" presName="pictRect" presStyleLbl="node1" presStyleIdx="3" presStyleCnt="4"/>
      <dgm:spPr/>
      <dgm:t>
        <a:bodyPr/>
        <a:lstStyle/>
        <a:p>
          <a:endParaRPr lang="zh-TW" altLang="en-US"/>
        </a:p>
      </dgm:t>
    </dgm:pt>
    <dgm:pt modelId="{7F882794-226D-48A9-9BCD-CA592C06CB38}" type="pres">
      <dgm:prSet presAssocID="{97421F84-B2C2-4FD1-BC7E-C0E423A502F0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F27F784-ADCC-4BE6-9DA6-31E10E42DC6C}" srcId="{272A9BEC-B482-45D0-AE0D-71CD6FBF71BA}" destId="{7F98DF7B-F5B9-4899-A371-C4F102B0DC9D}" srcOrd="0" destOrd="0" parTransId="{8A2E2A27-518F-4CC3-8F2A-FEC07980D5B5}" sibTransId="{516C594D-5840-4789-98C1-3F6D0129B4A1}"/>
    <dgm:cxn modelId="{5B860981-851B-44FA-A35E-32FF1F2EE7FA}" type="presOf" srcId="{7F98DF7B-F5B9-4899-A371-C4F102B0DC9D}" destId="{3B7166E7-683A-419C-92F5-C1299F31F846}" srcOrd="0" destOrd="0" presId="urn:microsoft.com/office/officeart/2005/8/layout/pList1"/>
    <dgm:cxn modelId="{F2BE95BE-73D8-44B0-AA42-A8A98D1B10EC}" type="presOf" srcId="{97421F84-B2C2-4FD1-BC7E-C0E423A502F0}" destId="{7F882794-226D-48A9-9BCD-CA592C06CB38}" srcOrd="0" destOrd="0" presId="urn:microsoft.com/office/officeart/2005/8/layout/pList1"/>
    <dgm:cxn modelId="{B50C12B1-FC2D-42CD-A832-4EDDFA3EFE0A}" srcId="{272A9BEC-B482-45D0-AE0D-71CD6FBF71BA}" destId="{46089A7C-AF3F-47A5-B9E1-148716453991}" srcOrd="2" destOrd="0" parTransId="{5BD484CE-A3EF-477F-91DF-437B390176B8}" sibTransId="{84408996-8BAC-4023-AC1D-A9EAB1611678}"/>
    <dgm:cxn modelId="{EC29146A-7A95-4474-BD66-9BEDDD1ED6D3}" type="presOf" srcId="{84408996-8BAC-4023-AC1D-A9EAB1611678}" destId="{C746393F-51E9-4761-9F29-179FDF6F60A4}" srcOrd="0" destOrd="0" presId="urn:microsoft.com/office/officeart/2005/8/layout/pList1"/>
    <dgm:cxn modelId="{E18AC382-A0B0-4294-984B-3C33EE4611DB}" type="presOf" srcId="{272A9BEC-B482-45D0-AE0D-71CD6FBF71BA}" destId="{A0A26CEB-CBAE-443F-8E28-992A3033A7CF}" srcOrd="0" destOrd="0" presId="urn:microsoft.com/office/officeart/2005/8/layout/pList1"/>
    <dgm:cxn modelId="{E9ED6544-8DAC-4CAC-A425-E6990B04D5A3}" srcId="{272A9BEC-B482-45D0-AE0D-71CD6FBF71BA}" destId="{2DCCC6FA-ABB6-45AA-A06A-7D4114FE745C}" srcOrd="1" destOrd="0" parTransId="{D680B50A-4839-4780-8764-CE4083A2C778}" sibTransId="{3150AD73-FA92-47E5-9B76-18F1620522AE}"/>
    <dgm:cxn modelId="{E7D1C4FE-E43C-4F7D-B124-D5A4B21E6E4D}" type="presOf" srcId="{46089A7C-AF3F-47A5-B9E1-148716453991}" destId="{5394190F-E5AC-4BEB-A058-A524F3E38D72}" srcOrd="0" destOrd="0" presId="urn:microsoft.com/office/officeart/2005/8/layout/pList1"/>
    <dgm:cxn modelId="{90763506-7E4B-4372-91E0-FF11693B4D24}" srcId="{272A9BEC-B482-45D0-AE0D-71CD6FBF71BA}" destId="{97421F84-B2C2-4FD1-BC7E-C0E423A502F0}" srcOrd="3" destOrd="0" parTransId="{814DAD38-2D1E-40F5-AEE1-944E278052E8}" sibTransId="{39EB6878-9196-4612-9D9D-6BE152A205FB}"/>
    <dgm:cxn modelId="{C12C0F91-6306-44B3-9D8A-C1A2BD9412EB}" type="presOf" srcId="{516C594D-5840-4789-98C1-3F6D0129B4A1}" destId="{B7300D5A-33E5-4BC2-A385-70ADF9CB3F0D}" srcOrd="0" destOrd="0" presId="urn:microsoft.com/office/officeart/2005/8/layout/pList1"/>
    <dgm:cxn modelId="{903B3AAD-D229-4E2E-91F3-7F7B24431E5D}" type="presOf" srcId="{2DCCC6FA-ABB6-45AA-A06A-7D4114FE745C}" destId="{B69ECE17-3D5D-4DAF-8E00-122365A3FC75}" srcOrd="0" destOrd="0" presId="urn:microsoft.com/office/officeart/2005/8/layout/pList1"/>
    <dgm:cxn modelId="{9C73CAE1-1B5A-4C86-BCF7-805287CA3454}" type="presOf" srcId="{3150AD73-FA92-47E5-9B76-18F1620522AE}" destId="{B52116CD-6546-4E3A-A35F-FE689D7E32B5}" srcOrd="0" destOrd="0" presId="urn:microsoft.com/office/officeart/2005/8/layout/pList1"/>
    <dgm:cxn modelId="{24A0DC0F-8C13-4C9C-8D53-7CC3FCC09BB8}" type="presParOf" srcId="{A0A26CEB-CBAE-443F-8E28-992A3033A7CF}" destId="{141EB43F-9AFB-4F49-B33B-106C05F16946}" srcOrd="0" destOrd="0" presId="urn:microsoft.com/office/officeart/2005/8/layout/pList1"/>
    <dgm:cxn modelId="{696EA9E6-D395-48AB-99F1-A028B1BB631B}" type="presParOf" srcId="{141EB43F-9AFB-4F49-B33B-106C05F16946}" destId="{944E8CD2-4DED-4237-8C64-1D750D4AA13F}" srcOrd="0" destOrd="0" presId="urn:microsoft.com/office/officeart/2005/8/layout/pList1"/>
    <dgm:cxn modelId="{967AC6EB-5F0F-4971-9078-AD6F7477462A}" type="presParOf" srcId="{141EB43F-9AFB-4F49-B33B-106C05F16946}" destId="{3B7166E7-683A-419C-92F5-C1299F31F846}" srcOrd="1" destOrd="0" presId="urn:microsoft.com/office/officeart/2005/8/layout/pList1"/>
    <dgm:cxn modelId="{482C781F-711C-4A9C-8419-DFA1F2D36E65}" type="presParOf" srcId="{A0A26CEB-CBAE-443F-8E28-992A3033A7CF}" destId="{B7300D5A-33E5-4BC2-A385-70ADF9CB3F0D}" srcOrd="1" destOrd="0" presId="urn:microsoft.com/office/officeart/2005/8/layout/pList1"/>
    <dgm:cxn modelId="{4FD6F7B6-469F-4C6D-BBCC-6CFF7AC2FBF6}" type="presParOf" srcId="{A0A26CEB-CBAE-443F-8E28-992A3033A7CF}" destId="{B32887B0-1596-41CB-8EE2-EA20BC079B51}" srcOrd="2" destOrd="0" presId="urn:microsoft.com/office/officeart/2005/8/layout/pList1"/>
    <dgm:cxn modelId="{60FFAC87-D9FC-4594-AD04-4FDF70348F94}" type="presParOf" srcId="{B32887B0-1596-41CB-8EE2-EA20BC079B51}" destId="{FB356ADE-3945-4F3F-BC77-5ACF4F58B7C3}" srcOrd="0" destOrd="0" presId="urn:microsoft.com/office/officeart/2005/8/layout/pList1"/>
    <dgm:cxn modelId="{2ED6CA44-A0C9-4A18-B558-665A897A1505}" type="presParOf" srcId="{B32887B0-1596-41CB-8EE2-EA20BC079B51}" destId="{B69ECE17-3D5D-4DAF-8E00-122365A3FC75}" srcOrd="1" destOrd="0" presId="urn:microsoft.com/office/officeart/2005/8/layout/pList1"/>
    <dgm:cxn modelId="{3E33CE27-4B07-4C02-BCBE-B8AEA808A581}" type="presParOf" srcId="{A0A26CEB-CBAE-443F-8E28-992A3033A7CF}" destId="{B52116CD-6546-4E3A-A35F-FE689D7E32B5}" srcOrd="3" destOrd="0" presId="urn:microsoft.com/office/officeart/2005/8/layout/pList1"/>
    <dgm:cxn modelId="{5E64F930-18D5-4889-B780-69756656982D}" type="presParOf" srcId="{A0A26CEB-CBAE-443F-8E28-992A3033A7CF}" destId="{A5540E92-2976-4C47-9DBD-54DDEB63013B}" srcOrd="4" destOrd="0" presId="urn:microsoft.com/office/officeart/2005/8/layout/pList1"/>
    <dgm:cxn modelId="{3C6E7656-D4B1-4AD9-8B2B-8AECA7929B9C}" type="presParOf" srcId="{A5540E92-2976-4C47-9DBD-54DDEB63013B}" destId="{5EACEBBA-962E-4EF7-8C70-DE8508AB97AC}" srcOrd="0" destOrd="0" presId="urn:microsoft.com/office/officeart/2005/8/layout/pList1"/>
    <dgm:cxn modelId="{3E3A8162-7D54-43DD-BB29-63B6DE24EE6F}" type="presParOf" srcId="{A5540E92-2976-4C47-9DBD-54DDEB63013B}" destId="{5394190F-E5AC-4BEB-A058-A524F3E38D72}" srcOrd="1" destOrd="0" presId="urn:microsoft.com/office/officeart/2005/8/layout/pList1"/>
    <dgm:cxn modelId="{1D7257D8-5E44-4F50-96DA-170BF8B54E7A}" type="presParOf" srcId="{A0A26CEB-CBAE-443F-8E28-992A3033A7CF}" destId="{C746393F-51E9-4761-9F29-179FDF6F60A4}" srcOrd="5" destOrd="0" presId="urn:microsoft.com/office/officeart/2005/8/layout/pList1"/>
    <dgm:cxn modelId="{245A3291-5C6C-49B0-9E16-5E82890A3B9E}" type="presParOf" srcId="{A0A26CEB-CBAE-443F-8E28-992A3033A7CF}" destId="{41ABF7BB-526C-4657-8A8D-299CA4B43ADF}" srcOrd="6" destOrd="0" presId="urn:microsoft.com/office/officeart/2005/8/layout/pList1"/>
    <dgm:cxn modelId="{1D1E4965-9D6D-4BFD-A934-14615418B427}" type="presParOf" srcId="{41ABF7BB-526C-4657-8A8D-299CA4B43ADF}" destId="{34FAC1F8-77A5-4E1E-8D9F-160408F12F5B}" srcOrd="0" destOrd="0" presId="urn:microsoft.com/office/officeart/2005/8/layout/pList1"/>
    <dgm:cxn modelId="{DA15D8E0-3685-43A9-A8E3-03B0FC33F0CD}" type="presParOf" srcId="{41ABF7BB-526C-4657-8A8D-299CA4B43ADF}" destId="{7F882794-226D-48A9-9BCD-CA592C06CB3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60D4FC0-393A-4677-A779-3F66E83852F9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FF63F58-9D8F-4AE9-9C94-DD40391EE7A7}">
      <dgm:prSet phldrT="[文字]" custT="1"/>
      <dgm:spPr/>
      <dgm:t>
        <a:bodyPr vert="eaVert"/>
        <a:lstStyle/>
        <a:p>
          <a:pPr algn="l"/>
          <a:r>
            <a:rPr lang="zh-TW" altLang="en-US" sz="7200" dirty="0" smtClean="0"/>
            <a:t>專題製作</a:t>
          </a:r>
          <a:endParaRPr lang="zh-TW" altLang="en-US" sz="7200" dirty="0"/>
        </a:p>
      </dgm:t>
    </dgm:pt>
    <dgm:pt modelId="{BD044CFB-E044-4B93-BD53-B75B4D901FE7}" type="parTrans" cxnId="{67D14662-76F4-4673-BBCA-8C810708467F}">
      <dgm:prSet/>
      <dgm:spPr/>
      <dgm:t>
        <a:bodyPr/>
        <a:lstStyle/>
        <a:p>
          <a:endParaRPr lang="zh-TW" altLang="en-US"/>
        </a:p>
      </dgm:t>
    </dgm:pt>
    <dgm:pt modelId="{5091687C-52BC-4DF8-8B09-24B19D717C7F}" type="sibTrans" cxnId="{67D14662-76F4-4673-BBCA-8C810708467F}">
      <dgm:prSet/>
      <dgm:spPr/>
      <dgm:t>
        <a:bodyPr/>
        <a:lstStyle/>
        <a:p>
          <a:endParaRPr lang="zh-TW" altLang="en-US"/>
        </a:p>
      </dgm:t>
    </dgm:pt>
    <dgm:pt modelId="{12638063-F9B3-4BE8-8F82-7FD308D70A39}">
      <dgm:prSet phldrT="[文字]"/>
      <dgm:spPr/>
      <dgm:t>
        <a:bodyPr vert="eaVert"/>
        <a:lstStyle/>
        <a:p>
          <a:pPr algn="l"/>
          <a:endParaRPr lang="zh-TW" altLang="en-US" sz="2600" dirty="0"/>
        </a:p>
      </dgm:t>
    </dgm:pt>
    <dgm:pt modelId="{EA3773F4-DE72-4766-BEBE-3D4A56FF21B4}" type="parTrans" cxnId="{09CC5731-2FA4-4EDC-830C-B4116B1B532F}">
      <dgm:prSet/>
      <dgm:spPr/>
      <dgm:t>
        <a:bodyPr/>
        <a:lstStyle/>
        <a:p>
          <a:endParaRPr lang="zh-TW" altLang="en-US"/>
        </a:p>
      </dgm:t>
    </dgm:pt>
    <dgm:pt modelId="{E327AE78-7644-4AB1-A7D0-4B8C62683E32}" type="sibTrans" cxnId="{09CC5731-2FA4-4EDC-830C-B4116B1B532F}">
      <dgm:prSet/>
      <dgm:spPr/>
      <dgm:t>
        <a:bodyPr/>
        <a:lstStyle/>
        <a:p>
          <a:endParaRPr lang="zh-TW" altLang="en-US"/>
        </a:p>
      </dgm:t>
    </dgm:pt>
    <dgm:pt modelId="{E5BBEEAE-A159-4175-8E8D-ED9F7007A68B}">
      <dgm:prSet phldrT="[文字]"/>
      <dgm:spPr/>
      <dgm:t>
        <a:bodyPr vert="eaVert"/>
        <a:lstStyle/>
        <a:p>
          <a:pPr algn="l"/>
          <a:endParaRPr lang="zh-TW" altLang="en-US" sz="2600" dirty="0"/>
        </a:p>
      </dgm:t>
    </dgm:pt>
    <dgm:pt modelId="{E502E147-F3E5-468E-9527-FFA31A31012E}" type="parTrans" cxnId="{53CDB048-36E9-4698-B712-B40AB217342F}">
      <dgm:prSet/>
      <dgm:spPr/>
      <dgm:t>
        <a:bodyPr/>
        <a:lstStyle/>
        <a:p>
          <a:endParaRPr lang="zh-TW" altLang="en-US"/>
        </a:p>
      </dgm:t>
    </dgm:pt>
    <dgm:pt modelId="{DD602773-D7D0-4DBA-B34C-A9752AFBC6DB}" type="sibTrans" cxnId="{53CDB048-36E9-4698-B712-B40AB217342F}">
      <dgm:prSet/>
      <dgm:spPr/>
      <dgm:t>
        <a:bodyPr/>
        <a:lstStyle/>
        <a:p>
          <a:endParaRPr lang="zh-TW" altLang="en-US"/>
        </a:p>
      </dgm:t>
    </dgm:pt>
    <dgm:pt modelId="{78AF36F5-D583-48C3-BBA7-DADCDCBD5110}" type="pres">
      <dgm:prSet presAssocID="{960D4FC0-393A-4677-A779-3F66E83852F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03F67478-4279-437F-B4A5-E218B7EB20F1}" type="pres">
      <dgm:prSet presAssocID="{FFF63F58-9D8F-4AE9-9C94-DD40391EE7A7}" presName="composite" presStyleCnt="0"/>
      <dgm:spPr/>
    </dgm:pt>
    <dgm:pt modelId="{4E8B0974-5D71-435F-9843-F995C5D2D274}" type="pres">
      <dgm:prSet presAssocID="{FFF63F58-9D8F-4AE9-9C94-DD40391EE7A7}" presName="rect1" presStyleLbl="bgImgPlace1" presStyleIdx="0" presStyleCnt="1" custScaleX="88712" custScaleY="76517" custLinFactNeighborX="13994" custLinFactNeighborY="135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8BC74885-58E2-4FF3-8B57-04F5D3ED5989}" type="pres">
      <dgm:prSet presAssocID="{FFF63F58-9D8F-4AE9-9C94-DD40391EE7A7}" presName="rect2" presStyleLbl="node1" presStyleIdx="0" presStyleCnt="1" custScaleX="122057" custScaleY="2766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F274A9E-E26D-4AF7-974B-3B7A4DD40AA0}" type="presOf" srcId="{12638063-F9B3-4BE8-8F82-7FD308D70A39}" destId="{8BC74885-58E2-4FF3-8B57-04F5D3ED5989}" srcOrd="0" destOrd="1" presId="urn:microsoft.com/office/officeart/2008/layout/BendingPictureBlocks"/>
    <dgm:cxn modelId="{53CDB048-36E9-4698-B712-B40AB217342F}" srcId="{12638063-F9B3-4BE8-8F82-7FD308D70A39}" destId="{E5BBEEAE-A159-4175-8E8D-ED9F7007A68B}" srcOrd="0" destOrd="0" parTransId="{E502E147-F3E5-468E-9527-FFA31A31012E}" sibTransId="{DD602773-D7D0-4DBA-B34C-A9752AFBC6DB}"/>
    <dgm:cxn modelId="{8D78A3A1-1660-4FE2-92A1-9FE231F5A641}" type="presOf" srcId="{960D4FC0-393A-4677-A779-3F66E83852F9}" destId="{78AF36F5-D583-48C3-BBA7-DADCDCBD5110}" srcOrd="0" destOrd="0" presId="urn:microsoft.com/office/officeart/2008/layout/BendingPictureBlocks"/>
    <dgm:cxn modelId="{5122C987-EA78-41E8-ADA3-7E6A798DE1AF}" type="presOf" srcId="{FFF63F58-9D8F-4AE9-9C94-DD40391EE7A7}" destId="{8BC74885-58E2-4FF3-8B57-04F5D3ED5989}" srcOrd="0" destOrd="0" presId="urn:microsoft.com/office/officeart/2008/layout/BendingPictureBlocks"/>
    <dgm:cxn modelId="{0FFDA5BC-5D03-471C-B3B6-4AFB99258670}" type="presOf" srcId="{E5BBEEAE-A159-4175-8E8D-ED9F7007A68B}" destId="{8BC74885-58E2-4FF3-8B57-04F5D3ED5989}" srcOrd="0" destOrd="2" presId="urn:microsoft.com/office/officeart/2008/layout/BendingPictureBlocks"/>
    <dgm:cxn modelId="{67D14662-76F4-4673-BBCA-8C810708467F}" srcId="{960D4FC0-393A-4677-A779-3F66E83852F9}" destId="{FFF63F58-9D8F-4AE9-9C94-DD40391EE7A7}" srcOrd="0" destOrd="0" parTransId="{BD044CFB-E044-4B93-BD53-B75B4D901FE7}" sibTransId="{5091687C-52BC-4DF8-8B09-24B19D717C7F}"/>
    <dgm:cxn modelId="{09CC5731-2FA4-4EDC-830C-B4116B1B532F}" srcId="{FFF63F58-9D8F-4AE9-9C94-DD40391EE7A7}" destId="{12638063-F9B3-4BE8-8F82-7FD308D70A39}" srcOrd="0" destOrd="0" parTransId="{EA3773F4-DE72-4766-BEBE-3D4A56FF21B4}" sibTransId="{E327AE78-7644-4AB1-A7D0-4B8C62683E32}"/>
    <dgm:cxn modelId="{EC50ED32-F3EC-4680-A28F-DA41B985D5FB}" type="presParOf" srcId="{78AF36F5-D583-48C3-BBA7-DADCDCBD5110}" destId="{03F67478-4279-437F-B4A5-E218B7EB20F1}" srcOrd="0" destOrd="0" presId="urn:microsoft.com/office/officeart/2008/layout/BendingPictureBlocks"/>
    <dgm:cxn modelId="{8D381015-55E6-480D-B3E1-CBA29B9B7BEF}" type="presParOf" srcId="{03F67478-4279-437F-B4A5-E218B7EB20F1}" destId="{4E8B0974-5D71-435F-9843-F995C5D2D274}" srcOrd="0" destOrd="0" presId="urn:microsoft.com/office/officeart/2008/layout/BendingPictureBlocks"/>
    <dgm:cxn modelId="{EA2C3075-558A-47EB-BA1F-D8D945CB4EB0}" type="presParOf" srcId="{03F67478-4279-437F-B4A5-E218B7EB20F1}" destId="{8BC74885-58E2-4FF3-8B57-04F5D3ED5989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60D4FC0-393A-4677-A779-3F66E83852F9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FF63F58-9D8F-4AE9-9C94-DD40391EE7A7}">
      <dgm:prSet phldrT="[文字]" custT="1"/>
      <dgm:spPr/>
      <dgm:t>
        <a:bodyPr vert="eaVert"/>
        <a:lstStyle/>
        <a:p>
          <a:pPr algn="ctr"/>
          <a:r>
            <a:rPr lang="zh-TW" altLang="en-US" sz="7200" dirty="0" smtClean="0"/>
            <a:t>附件</a:t>
          </a:r>
          <a:endParaRPr lang="zh-TW" altLang="en-US" sz="7200" dirty="0"/>
        </a:p>
      </dgm:t>
    </dgm:pt>
    <dgm:pt modelId="{BD044CFB-E044-4B93-BD53-B75B4D901FE7}" type="parTrans" cxnId="{67D14662-76F4-4673-BBCA-8C810708467F}">
      <dgm:prSet/>
      <dgm:spPr/>
      <dgm:t>
        <a:bodyPr/>
        <a:lstStyle/>
        <a:p>
          <a:endParaRPr lang="zh-TW" altLang="en-US"/>
        </a:p>
      </dgm:t>
    </dgm:pt>
    <dgm:pt modelId="{5091687C-52BC-4DF8-8B09-24B19D717C7F}" type="sibTrans" cxnId="{67D14662-76F4-4673-BBCA-8C810708467F}">
      <dgm:prSet/>
      <dgm:spPr/>
      <dgm:t>
        <a:bodyPr/>
        <a:lstStyle/>
        <a:p>
          <a:endParaRPr lang="zh-TW" altLang="en-US"/>
        </a:p>
      </dgm:t>
    </dgm:pt>
    <dgm:pt modelId="{12638063-F9B3-4BE8-8F82-7FD308D70A39}">
      <dgm:prSet phldrT="[文字]"/>
      <dgm:spPr/>
      <dgm:t>
        <a:bodyPr vert="eaVert"/>
        <a:lstStyle/>
        <a:p>
          <a:pPr algn="l"/>
          <a:endParaRPr lang="zh-TW" altLang="en-US" sz="2600" dirty="0"/>
        </a:p>
      </dgm:t>
    </dgm:pt>
    <dgm:pt modelId="{EA3773F4-DE72-4766-BEBE-3D4A56FF21B4}" type="parTrans" cxnId="{09CC5731-2FA4-4EDC-830C-B4116B1B532F}">
      <dgm:prSet/>
      <dgm:spPr/>
      <dgm:t>
        <a:bodyPr/>
        <a:lstStyle/>
        <a:p>
          <a:endParaRPr lang="zh-TW" altLang="en-US"/>
        </a:p>
      </dgm:t>
    </dgm:pt>
    <dgm:pt modelId="{E327AE78-7644-4AB1-A7D0-4B8C62683E32}" type="sibTrans" cxnId="{09CC5731-2FA4-4EDC-830C-B4116B1B532F}">
      <dgm:prSet/>
      <dgm:spPr/>
      <dgm:t>
        <a:bodyPr/>
        <a:lstStyle/>
        <a:p>
          <a:endParaRPr lang="zh-TW" altLang="en-US"/>
        </a:p>
      </dgm:t>
    </dgm:pt>
    <dgm:pt modelId="{E5BBEEAE-A159-4175-8E8D-ED9F7007A68B}">
      <dgm:prSet phldrT="[文字]"/>
      <dgm:spPr/>
      <dgm:t>
        <a:bodyPr vert="eaVert"/>
        <a:lstStyle/>
        <a:p>
          <a:pPr algn="l"/>
          <a:endParaRPr lang="zh-TW" altLang="en-US" sz="2600" dirty="0"/>
        </a:p>
      </dgm:t>
    </dgm:pt>
    <dgm:pt modelId="{E502E147-F3E5-468E-9527-FFA31A31012E}" type="parTrans" cxnId="{53CDB048-36E9-4698-B712-B40AB217342F}">
      <dgm:prSet/>
      <dgm:spPr/>
      <dgm:t>
        <a:bodyPr/>
        <a:lstStyle/>
        <a:p>
          <a:endParaRPr lang="zh-TW" altLang="en-US"/>
        </a:p>
      </dgm:t>
    </dgm:pt>
    <dgm:pt modelId="{DD602773-D7D0-4DBA-B34C-A9752AFBC6DB}" type="sibTrans" cxnId="{53CDB048-36E9-4698-B712-B40AB217342F}">
      <dgm:prSet/>
      <dgm:spPr/>
      <dgm:t>
        <a:bodyPr/>
        <a:lstStyle/>
        <a:p>
          <a:endParaRPr lang="zh-TW" altLang="en-US"/>
        </a:p>
      </dgm:t>
    </dgm:pt>
    <dgm:pt modelId="{78AF36F5-D583-48C3-BBA7-DADCDCBD5110}" type="pres">
      <dgm:prSet presAssocID="{960D4FC0-393A-4677-A779-3F66E83852F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03F67478-4279-437F-B4A5-E218B7EB20F1}" type="pres">
      <dgm:prSet presAssocID="{FFF63F58-9D8F-4AE9-9C94-DD40391EE7A7}" presName="composite" presStyleCnt="0"/>
      <dgm:spPr/>
    </dgm:pt>
    <dgm:pt modelId="{4E8B0974-5D71-435F-9843-F995C5D2D274}" type="pres">
      <dgm:prSet presAssocID="{FFF63F58-9D8F-4AE9-9C94-DD40391EE7A7}" presName="rect1" presStyleLbl="bgImgPlace1" presStyleIdx="0" presStyleCnt="1" custScaleX="88712" custScaleY="76517" custLinFactNeighborX="13994" custLinFactNeighborY="13598"/>
      <dgm:spPr/>
    </dgm:pt>
    <dgm:pt modelId="{8BC74885-58E2-4FF3-8B57-04F5D3ED5989}" type="pres">
      <dgm:prSet presAssocID="{FFF63F58-9D8F-4AE9-9C94-DD40391EE7A7}" presName="rect2" presStyleLbl="node1" presStyleIdx="0" presStyleCnt="1" custScaleX="116617" custScaleY="2766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F9EF8A5-415D-47C1-8CDE-B044980B14A8}" type="presOf" srcId="{12638063-F9B3-4BE8-8F82-7FD308D70A39}" destId="{8BC74885-58E2-4FF3-8B57-04F5D3ED5989}" srcOrd="0" destOrd="1" presId="urn:microsoft.com/office/officeart/2008/layout/BendingPictureBlocks"/>
    <dgm:cxn modelId="{53CDB048-36E9-4698-B712-B40AB217342F}" srcId="{12638063-F9B3-4BE8-8F82-7FD308D70A39}" destId="{E5BBEEAE-A159-4175-8E8D-ED9F7007A68B}" srcOrd="0" destOrd="0" parTransId="{E502E147-F3E5-468E-9527-FFA31A31012E}" sibTransId="{DD602773-D7D0-4DBA-B34C-A9752AFBC6DB}"/>
    <dgm:cxn modelId="{09CC5731-2FA4-4EDC-830C-B4116B1B532F}" srcId="{FFF63F58-9D8F-4AE9-9C94-DD40391EE7A7}" destId="{12638063-F9B3-4BE8-8F82-7FD308D70A39}" srcOrd="0" destOrd="0" parTransId="{EA3773F4-DE72-4766-BEBE-3D4A56FF21B4}" sibTransId="{E327AE78-7644-4AB1-A7D0-4B8C62683E32}"/>
    <dgm:cxn modelId="{67D14662-76F4-4673-BBCA-8C810708467F}" srcId="{960D4FC0-393A-4677-A779-3F66E83852F9}" destId="{FFF63F58-9D8F-4AE9-9C94-DD40391EE7A7}" srcOrd="0" destOrd="0" parTransId="{BD044CFB-E044-4B93-BD53-B75B4D901FE7}" sibTransId="{5091687C-52BC-4DF8-8B09-24B19D717C7F}"/>
    <dgm:cxn modelId="{DCA5192E-A0AB-48D4-BC38-E95FC7A05CC3}" type="presOf" srcId="{FFF63F58-9D8F-4AE9-9C94-DD40391EE7A7}" destId="{8BC74885-58E2-4FF3-8B57-04F5D3ED5989}" srcOrd="0" destOrd="0" presId="urn:microsoft.com/office/officeart/2008/layout/BendingPictureBlocks"/>
    <dgm:cxn modelId="{BA9F0F72-11FD-40CA-80D9-A39460FCED44}" type="presOf" srcId="{E5BBEEAE-A159-4175-8E8D-ED9F7007A68B}" destId="{8BC74885-58E2-4FF3-8B57-04F5D3ED5989}" srcOrd="0" destOrd="2" presId="urn:microsoft.com/office/officeart/2008/layout/BendingPictureBlocks"/>
    <dgm:cxn modelId="{141401C2-21C3-4DB0-92A3-8B1B01AE7A28}" type="presOf" srcId="{960D4FC0-393A-4677-A779-3F66E83852F9}" destId="{78AF36F5-D583-48C3-BBA7-DADCDCBD5110}" srcOrd="0" destOrd="0" presId="urn:microsoft.com/office/officeart/2008/layout/BendingPictureBlocks"/>
    <dgm:cxn modelId="{102B64E9-3CF2-456C-AA32-44A91566B440}" type="presParOf" srcId="{78AF36F5-D583-48C3-BBA7-DADCDCBD5110}" destId="{03F67478-4279-437F-B4A5-E218B7EB20F1}" srcOrd="0" destOrd="0" presId="urn:microsoft.com/office/officeart/2008/layout/BendingPictureBlocks"/>
    <dgm:cxn modelId="{688FAE5E-45DE-49A7-87CF-6592AD917F3D}" type="presParOf" srcId="{03F67478-4279-437F-B4A5-E218B7EB20F1}" destId="{4E8B0974-5D71-435F-9843-F995C5D2D274}" srcOrd="0" destOrd="0" presId="urn:microsoft.com/office/officeart/2008/layout/BendingPictureBlocks"/>
    <dgm:cxn modelId="{8F71B065-90C3-4CA0-998E-33E7B65A5F42}" type="presParOf" srcId="{03F67478-4279-437F-B4A5-E218B7EB20F1}" destId="{8BC74885-58E2-4FF3-8B57-04F5D3ED5989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45ABFE-15DF-477D-8171-8C53162D70A8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F69688D-B26C-44ED-8123-5F1AE1C7E7AC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400" strike="noStrike" baseline="0" dirty="0" smtClean="0"/>
            <a:t>國立屏東科技大學農園生產系</a:t>
          </a:r>
          <a:endParaRPr lang="zh-TW" altLang="en-US" sz="2400" strike="noStrike" baseline="0" dirty="0"/>
        </a:p>
      </dgm:t>
    </dgm:pt>
    <dgm:pt modelId="{E6E7FCFD-3331-403F-82F3-C9EFD3A943CC}" type="parTrans" cxnId="{E027CA1D-4162-4A93-88FC-6227AEEF6145}">
      <dgm:prSet/>
      <dgm:spPr/>
      <dgm:t>
        <a:bodyPr/>
        <a:lstStyle/>
        <a:p>
          <a:endParaRPr lang="zh-TW" altLang="en-US"/>
        </a:p>
      </dgm:t>
    </dgm:pt>
    <dgm:pt modelId="{9D7FA546-96FB-4D28-A30F-0BDE4A806C6D}" type="sibTrans" cxnId="{E027CA1D-4162-4A93-88FC-6227AEEF614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zh-TW" altLang="en-US"/>
        </a:p>
      </dgm:t>
    </dgm:pt>
    <dgm:pt modelId="{B29A8348-BEF4-4AC0-AF78-1F81BA318711}">
      <dgm:prSet phldrT="[文字]" custT="1"/>
      <dgm:spPr/>
      <dgm:t>
        <a:bodyPr/>
        <a:lstStyle/>
        <a:p>
          <a:r>
            <a:rPr lang="zh-TW" altLang="en-US" sz="1600" dirty="0" smtClean="0"/>
            <a:t>扎根農園大放異彩</a:t>
          </a:r>
          <a:endParaRPr lang="zh-TW" altLang="en-US" sz="1600" dirty="0"/>
        </a:p>
      </dgm:t>
    </dgm:pt>
    <dgm:pt modelId="{8C66FB28-970D-4BE5-A39A-88BAE7B47008}" type="parTrans" cxnId="{39EADE68-61D5-4857-B46C-54F6B2E1DB9F}">
      <dgm:prSet/>
      <dgm:spPr/>
      <dgm:t>
        <a:bodyPr/>
        <a:lstStyle/>
        <a:p>
          <a:endParaRPr lang="zh-TW" altLang="en-US"/>
        </a:p>
      </dgm:t>
    </dgm:pt>
    <dgm:pt modelId="{7C77BAE5-BFC8-48BB-B42E-720DB030F1FB}" type="sibTrans" cxnId="{39EADE68-61D5-4857-B46C-54F6B2E1DB9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zh-TW" altLang="en-US"/>
        </a:p>
      </dgm:t>
    </dgm:pt>
    <dgm:pt modelId="{E1AE7A0D-F8CF-47F4-830E-3515A3F08F60}">
      <dgm:prSet phldrT="[文字]" custT="1"/>
      <dgm:spPr/>
      <dgm:t>
        <a:bodyPr/>
        <a:lstStyle/>
        <a:p>
          <a:r>
            <a:rPr lang="zh-TW" altLang="en-US" sz="2000" dirty="0" smtClean="0"/>
            <a:t>投資農園萬貫家財</a:t>
          </a:r>
          <a:endParaRPr lang="zh-TW" altLang="en-US" sz="2000" dirty="0"/>
        </a:p>
      </dgm:t>
    </dgm:pt>
    <dgm:pt modelId="{3029B1E2-7BF1-4657-B2DD-51C6D93F8AEC}" type="parTrans" cxnId="{9D31E57A-BB65-4E67-A1BC-386033B55E70}">
      <dgm:prSet/>
      <dgm:spPr/>
      <dgm:t>
        <a:bodyPr/>
        <a:lstStyle/>
        <a:p>
          <a:endParaRPr lang="zh-TW" altLang="en-US"/>
        </a:p>
      </dgm:t>
    </dgm:pt>
    <dgm:pt modelId="{FED1E4A8-02E5-48DF-96DF-5A0A935B071E}" type="sibTrans" cxnId="{9D31E57A-BB65-4E67-A1BC-386033B55E70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zh-TW" altLang="en-US"/>
        </a:p>
      </dgm:t>
    </dgm:pt>
    <dgm:pt modelId="{420E40F7-E269-4439-A6ED-3B009868BA09}">
      <dgm:prSet custT="1"/>
      <dgm:spPr/>
      <dgm:t>
        <a:bodyPr/>
        <a:lstStyle/>
        <a:p>
          <a:r>
            <a:rPr lang="zh-TW" altLang="en-US" sz="2000" dirty="0" smtClean="0"/>
            <a:t>科技農園築夢未來</a:t>
          </a:r>
          <a:endParaRPr lang="zh-TW" altLang="en-US" sz="2000" dirty="0"/>
        </a:p>
      </dgm:t>
    </dgm:pt>
    <dgm:pt modelId="{C9A7E97F-BC97-409A-A26A-1E8194663281}" type="parTrans" cxnId="{200060DA-3909-4AB7-AE39-CF90BFAC98F4}">
      <dgm:prSet/>
      <dgm:spPr/>
      <dgm:t>
        <a:bodyPr/>
        <a:lstStyle/>
        <a:p>
          <a:endParaRPr lang="zh-TW" altLang="en-US"/>
        </a:p>
      </dgm:t>
    </dgm:pt>
    <dgm:pt modelId="{4A18102E-2793-416B-AEFE-7A795B62448A}" type="sibTrans" cxnId="{200060DA-3909-4AB7-AE39-CF90BFAC98F4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zh-TW" altLang="en-US"/>
        </a:p>
      </dgm:t>
    </dgm:pt>
    <dgm:pt modelId="{D4AA3D4E-4E17-48EA-8C77-E6B12BBDD0BF}" type="pres">
      <dgm:prSet presAssocID="{7045ABFE-15DF-477D-8171-8C53162D70A8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7D0676E7-6FE4-4F51-A0DB-EFDBE5CA32C1}" type="pres">
      <dgm:prSet presAssocID="{B29A8348-BEF4-4AC0-AF78-1F81BA318711}" presName="parent_text_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86E106-97FF-4C01-B9FC-A2E184038927}" type="pres">
      <dgm:prSet presAssocID="{B29A8348-BEF4-4AC0-AF78-1F81BA318711}" presName="image_accent_1" presStyleCnt="0"/>
      <dgm:spPr/>
      <dgm:t>
        <a:bodyPr/>
        <a:lstStyle/>
        <a:p>
          <a:endParaRPr lang="zh-TW" altLang="en-US"/>
        </a:p>
      </dgm:t>
    </dgm:pt>
    <dgm:pt modelId="{99C19437-0AF9-48C0-8271-30E498AD020C}" type="pres">
      <dgm:prSet presAssocID="{B29A8348-BEF4-4AC0-AF78-1F81BA318711}" presName="imageAccentRepeatNode" presStyleLbl="alignNode1" presStyleIdx="0" presStyleCnt="8"/>
      <dgm:spPr/>
      <dgm:t>
        <a:bodyPr/>
        <a:lstStyle/>
        <a:p>
          <a:endParaRPr lang="zh-TW" altLang="en-US"/>
        </a:p>
      </dgm:t>
    </dgm:pt>
    <dgm:pt modelId="{E067B67F-5AF9-467A-9D6A-BFF9443ED9FC}" type="pres">
      <dgm:prSet presAssocID="{B29A8348-BEF4-4AC0-AF78-1F81BA318711}" presName="accent_1" presStyleLbl="alignNode1" presStyleIdx="1" presStyleCnt="8"/>
      <dgm:spPr/>
      <dgm:t>
        <a:bodyPr/>
        <a:lstStyle/>
        <a:p>
          <a:endParaRPr lang="zh-TW" altLang="en-US"/>
        </a:p>
      </dgm:t>
    </dgm:pt>
    <dgm:pt modelId="{6E4A6956-1D8C-4864-BD91-38FD8F240360}" type="pres">
      <dgm:prSet presAssocID="{7C77BAE5-BFC8-48BB-B42E-720DB030F1FB}" presName="image_1" presStyleCnt="0"/>
      <dgm:spPr/>
      <dgm:t>
        <a:bodyPr/>
        <a:lstStyle/>
        <a:p>
          <a:endParaRPr lang="zh-TW" altLang="en-US"/>
        </a:p>
      </dgm:t>
    </dgm:pt>
    <dgm:pt modelId="{091F36AF-AE1E-4A00-BFB1-0F19637A1A6F}" type="pres">
      <dgm:prSet presAssocID="{7C77BAE5-BFC8-48BB-B42E-720DB030F1FB}" presName="imageRepeatNode" presStyleLbl="fgImgPlace1" presStyleIdx="0" presStyleCnt="4" custScaleX="170473" custScaleY="155258"/>
      <dgm:spPr/>
      <dgm:t>
        <a:bodyPr/>
        <a:lstStyle/>
        <a:p>
          <a:endParaRPr lang="zh-TW" altLang="en-US"/>
        </a:p>
      </dgm:t>
    </dgm:pt>
    <dgm:pt modelId="{5624AAAC-2E57-4F1D-BB0B-FA7C4CD27507}" type="pres">
      <dgm:prSet presAssocID="{CF69688D-B26C-44ED-8123-5F1AE1C7E7AC}" presName="parent_text_2" presStyleLbl="revTx" presStyleIdx="1" presStyleCnt="4" custScaleX="281452" custLinFactY="-212431" custLinFactNeighborX="-38796" custLinFactNeighborY="-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3A889D-8147-4EE2-AD09-88A9AAE01B34}" type="pres">
      <dgm:prSet presAssocID="{CF69688D-B26C-44ED-8123-5F1AE1C7E7AC}" presName="image_accent_2" presStyleCnt="0"/>
      <dgm:spPr/>
      <dgm:t>
        <a:bodyPr/>
        <a:lstStyle/>
        <a:p>
          <a:endParaRPr lang="zh-TW" altLang="en-US"/>
        </a:p>
      </dgm:t>
    </dgm:pt>
    <dgm:pt modelId="{ECCF92C5-3202-48A9-B136-9BB0CFE766F3}" type="pres">
      <dgm:prSet presAssocID="{CF69688D-B26C-44ED-8123-5F1AE1C7E7AC}" presName="imageAccentRepeatNode" presStyleLbl="alignNode1" presStyleIdx="2" presStyleCnt="8"/>
      <dgm:spPr/>
      <dgm:t>
        <a:bodyPr/>
        <a:lstStyle/>
        <a:p>
          <a:endParaRPr lang="zh-TW" altLang="en-US"/>
        </a:p>
      </dgm:t>
    </dgm:pt>
    <dgm:pt modelId="{83099628-81B9-4874-B749-A166FCCBF29C}" type="pres">
      <dgm:prSet presAssocID="{9D7FA546-96FB-4D28-A30F-0BDE4A806C6D}" presName="image_2" presStyleCnt="0"/>
      <dgm:spPr/>
      <dgm:t>
        <a:bodyPr/>
        <a:lstStyle/>
        <a:p>
          <a:endParaRPr lang="zh-TW" altLang="en-US"/>
        </a:p>
      </dgm:t>
    </dgm:pt>
    <dgm:pt modelId="{EA3CD7E3-6051-49AF-995B-FCACF8DED251}" type="pres">
      <dgm:prSet presAssocID="{9D7FA546-96FB-4D28-A30F-0BDE4A806C6D}" presName="imageRepeatNode" presStyleLbl="fgImgPlace1" presStyleIdx="1" presStyleCnt="4"/>
      <dgm:spPr/>
      <dgm:t>
        <a:bodyPr/>
        <a:lstStyle/>
        <a:p>
          <a:endParaRPr lang="zh-TW" altLang="en-US"/>
        </a:p>
      </dgm:t>
    </dgm:pt>
    <dgm:pt modelId="{5480586D-1C6A-4167-AA0A-DC341476DDB1}" type="pres">
      <dgm:prSet presAssocID="{420E40F7-E269-4439-A6ED-3B009868BA09}" presName="image_accent_3" presStyleCnt="0"/>
      <dgm:spPr/>
      <dgm:t>
        <a:bodyPr/>
        <a:lstStyle/>
        <a:p>
          <a:endParaRPr lang="zh-TW" altLang="en-US"/>
        </a:p>
      </dgm:t>
    </dgm:pt>
    <dgm:pt modelId="{BA18F764-AA60-40C1-B2CF-9019070FB740}" type="pres">
      <dgm:prSet presAssocID="{420E40F7-E269-4439-A6ED-3B009868BA09}" presName="imageAccentRepeatNode" presStyleLbl="alignNode1" presStyleIdx="3" presStyleCnt="8"/>
      <dgm:spPr/>
      <dgm:t>
        <a:bodyPr/>
        <a:lstStyle/>
        <a:p>
          <a:endParaRPr lang="zh-TW" altLang="en-US"/>
        </a:p>
      </dgm:t>
    </dgm:pt>
    <dgm:pt modelId="{84346063-AA88-40F3-9DB2-DE1255FB030F}" type="pres">
      <dgm:prSet presAssocID="{420E40F7-E269-4439-A6ED-3B009868BA09}" presName="parent_text_3" presStyleLbl="revTx" presStyleIdx="2" presStyleCnt="4" custLinFactNeighborX="2224" custLinFactNeighborY="-38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04CA15-C6D1-494F-B22E-D63091813E39}" type="pres">
      <dgm:prSet presAssocID="{420E40F7-E269-4439-A6ED-3B009868BA09}" presName="accent_2" presStyleLbl="alignNode1" presStyleIdx="4" presStyleCnt="8"/>
      <dgm:spPr/>
      <dgm:t>
        <a:bodyPr/>
        <a:lstStyle/>
        <a:p>
          <a:endParaRPr lang="zh-TW" altLang="en-US"/>
        </a:p>
      </dgm:t>
    </dgm:pt>
    <dgm:pt modelId="{F7BF260E-75B6-4B9A-9B9A-0AF7BBDEAF5B}" type="pres">
      <dgm:prSet presAssocID="{420E40F7-E269-4439-A6ED-3B009868BA09}" presName="accent_3" presStyleLbl="alignNode1" presStyleIdx="5" presStyleCnt="8"/>
      <dgm:spPr/>
      <dgm:t>
        <a:bodyPr/>
        <a:lstStyle/>
        <a:p>
          <a:endParaRPr lang="zh-TW" altLang="en-US"/>
        </a:p>
      </dgm:t>
    </dgm:pt>
    <dgm:pt modelId="{E257A67D-79F4-4DD8-ACE3-892E371F0EE7}" type="pres">
      <dgm:prSet presAssocID="{4A18102E-2793-416B-AEFE-7A795B62448A}" presName="image_3" presStyleCnt="0"/>
      <dgm:spPr/>
      <dgm:t>
        <a:bodyPr/>
        <a:lstStyle/>
        <a:p>
          <a:endParaRPr lang="zh-TW" altLang="en-US"/>
        </a:p>
      </dgm:t>
    </dgm:pt>
    <dgm:pt modelId="{A469AD05-22DF-4117-82C4-8FBB8B0A20A5}" type="pres">
      <dgm:prSet presAssocID="{4A18102E-2793-416B-AEFE-7A795B62448A}" presName="imageRepeatNode" presStyleLbl="fgImgPlace1" presStyleIdx="2" presStyleCnt="4"/>
      <dgm:spPr/>
      <dgm:t>
        <a:bodyPr/>
        <a:lstStyle/>
        <a:p>
          <a:endParaRPr lang="zh-TW" altLang="en-US"/>
        </a:p>
      </dgm:t>
    </dgm:pt>
    <dgm:pt modelId="{8CBEBECD-E113-49F4-BA75-1BC968D41CD8}" type="pres">
      <dgm:prSet presAssocID="{E1AE7A0D-F8CF-47F4-830E-3515A3F08F60}" presName="image_accent_4" presStyleCnt="0"/>
      <dgm:spPr/>
      <dgm:t>
        <a:bodyPr/>
        <a:lstStyle/>
        <a:p>
          <a:endParaRPr lang="zh-TW" altLang="en-US"/>
        </a:p>
      </dgm:t>
    </dgm:pt>
    <dgm:pt modelId="{FE553575-C01B-4DC5-BCE9-DB1D30E3AE04}" type="pres">
      <dgm:prSet presAssocID="{E1AE7A0D-F8CF-47F4-830E-3515A3F08F60}" presName="imageAccentRepeatNode" presStyleLbl="alignNode1" presStyleIdx="6" presStyleCnt="8"/>
      <dgm:spPr/>
      <dgm:t>
        <a:bodyPr/>
        <a:lstStyle/>
        <a:p>
          <a:endParaRPr lang="zh-TW" altLang="en-US"/>
        </a:p>
      </dgm:t>
    </dgm:pt>
    <dgm:pt modelId="{8E4F1BDC-5BEC-4899-B919-4D04A812E269}" type="pres">
      <dgm:prSet presAssocID="{E1AE7A0D-F8CF-47F4-830E-3515A3F08F60}" presName="parent_text_4" presStyleLbl="revTx" presStyleIdx="3" presStyleCnt="4" custScaleX="145237" custLinFactNeighborX="30312" custLinFactNeighborY="-8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70A0DC-3A12-4E4D-9433-8B4AA8668F11}" type="pres">
      <dgm:prSet presAssocID="{E1AE7A0D-F8CF-47F4-830E-3515A3F08F60}" presName="accent_4" presStyleLbl="alignNode1" presStyleIdx="7" presStyleCnt="8"/>
      <dgm:spPr/>
      <dgm:t>
        <a:bodyPr/>
        <a:lstStyle/>
        <a:p>
          <a:endParaRPr lang="zh-TW" altLang="en-US"/>
        </a:p>
      </dgm:t>
    </dgm:pt>
    <dgm:pt modelId="{E27FB4BE-CE70-4930-BB55-9E1DFE61AD2F}" type="pres">
      <dgm:prSet presAssocID="{FED1E4A8-02E5-48DF-96DF-5A0A935B071E}" presName="image_4" presStyleCnt="0"/>
      <dgm:spPr/>
      <dgm:t>
        <a:bodyPr/>
        <a:lstStyle/>
        <a:p>
          <a:endParaRPr lang="zh-TW" altLang="en-US"/>
        </a:p>
      </dgm:t>
    </dgm:pt>
    <dgm:pt modelId="{9705F2A4-23D8-43B2-9AD9-4CC74630A1EC}" type="pres">
      <dgm:prSet presAssocID="{FED1E4A8-02E5-48DF-96DF-5A0A935B071E}" presName="imageRepeatNode" presStyleLbl="fgImgPlace1" presStyleIdx="3" presStyleCnt="4"/>
      <dgm:spPr/>
      <dgm:t>
        <a:bodyPr/>
        <a:lstStyle/>
        <a:p>
          <a:endParaRPr lang="zh-TW" altLang="en-US"/>
        </a:p>
      </dgm:t>
    </dgm:pt>
  </dgm:ptLst>
  <dgm:cxnLst>
    <dgm:cxn modelId="{603A1641-BD42-4A2A-92FF-A6D970DE7B8D}" type="presOf" srcId="{7C77BAE5-BFC8-48BB-B42E-720DB030F1FB}" destId="{091F36AF-AE1E-4A00-BFB1-0F19637A1A6F}" srcOrd="0" destOrd="0" presId="urn:microsoft.com/office/officeart/2008/layout/BubblePictureList"/>
    <dgm:cxn modelId="{9F6B85A8-6B4F-40BD-B451-2D0D8C5960AC}" type="presOf" srcId="{E1AE7A0D-F8CF-47F4-830E-3515A3F08F60}" destId="{8E4F1BDC-5BEC-4899-B919-4D04A812E269}" srcOrd="0" destOrd="0" presId="urn:microsoft.com/office/officeart/2008/layout/BubblePictureList"/>
    <dgm:cxn modelId="{E027CA1D-4162-4A93-88FC-6227AEEF6145}" srcId="{7045ABFE-15DF-477D-8171-8C53162D70A8}" destId="{CF69688D-B26C-44ED-8123-5F1AE1C7E7AC}" srcOrd="1" destOrd="0" parTransId="{E6E7FCFD-3331-403F-82F3-C9EFD3A943CC}" sibTransId="{9D7FA546-96FB-4D28-A30F-0BDE4A806C6D}"/>
    <dgm:cxn modelId="{EFC91D3B-B225-422C-9115-90AC5867DE60}" type="presOf" srcId="{7045ABFE-15DF-477D-8171-8C53162D70A8}" destId="{D4AA3D4E-4E17-48EA-8C77-E6B12BBDD0BF}" srcOrd="0" destOrd="0" presId="urn:microsoft.com/office/officeart/2008/layout/BubblePictureList"/>
    <dgm:cxn modelId="{BF60C7DC-05D1-4FBB-AF9F-46C078BE3EFD}" type="presOf" srcId="{B29A8348-BEF4-4AC0-AF78-1F81BA318711}" destId="{7D0676E7-6FE4-4F51-A0DB-EFDBE5CA32C1}" srcOrd="0" destOrd="0" presId="urn:microsoft.com/office/officeart/2008/layout/BubblePictureList"/>
    <dgm:cxn modelId="{39EADE68-61D5-4857-B46C-54F6B2E1DB9F}" srcId="{7045ABFE-15DF-477D-8171-8C53162D70A8}" destId="{B29A8348-BEF4-4AC0-AF78-1F81BA318711}" srcOrd="0" destOrd="0" parTransId="{8C66FB28-970D-4BE5-A39A-88BAE7B47008}" sibTransId="{7C77BAE5-BFC8-48BB-B42E-720DB030F1FB}"/>
    <dgm:cxn modelId="{7E58DCFF-496F-4DF1-B4BC-D0D3F4E6F0F6}" type="presOf" srcId="{9D7FA546-96FB-4D28-A30F-0BDE4A806C6D}" destId="{EA3CD7E3-6051-49AF-995B-FCACF8DED251}" srcOrd="0" destOrd="0" presId="urn:microsoft.com/office/officeart/2008/layout/BubblePictureList"/>
    <dgm:cxn modelId="{9D31E57A-BB65-4E67-A1BC-386033B55E70}" srcId="{7045ABFE-15DF-477D-8171-8C53162D70A8}" destId="{E1AE7A0D-F8CF-47F4-830E-3515A3F08F60}" srcOrd="3" destOrd="0" parTransId="{3029B1E2-7BF1-4657-B2DD-51C6D93F8AEC}" sibTransId="{FED1E4A8-02E5-48DF-96DF-5A0A935B071E}"/>
    <dgm:cxn modelId="{200060DA-3909-4AB7-AE39-CF90BFAC98F4}" srcId="{7045ABFE-15DF-477D-8171-8C53162D70A8}" destId="{420E40F7-E269-4439-A6ED-3B009868BA09}" srcOrd="2" destOrd="0" parTransId="{C9A7E97F-BC97-409A-A26A-1E8194663281}" sibTransId="{4A18102E-2793-416B-AEFE-7A795B62448A}"/>
    <dgm:cxn modelId="{ECEA7843-F70E-4664-AF53-2690C1BEF67D}" type="presOf" srcId="{4A18102E-2793-416B-AEFE-7A795B62448A}" destId="{A469AD05-22DF-4117-82C4-8FBB8B0A20A5}" srcOrd="0" destOrd="0" presId="urn:microsoft.com/office/officeart/2008/layout/BubblePictureList"/>
    <dgm:cxn modelId="{FC002C21-B026-406C-AD55-9CE42C91BF87}" type="presOf" srcId="{FED1E4A8-02E5-48DF-96DF-5A0A935B071E}" destId="{9705F2A4-23D8-43B2-9AD9-4CC74630A1EC}" srcOrd="0" destOrd="0" presId="urn:microsoft.com/office/officeart/2008/layout/BubblePictureList"/>
    <dgm:cxn modelId="{A617A895-5785-4D2A-8B7B-E6C91413D7F0}" type="presOf" srcId="{CF69688D-B26C-44ED-8123-5F1AE1C7E7AC}" destId="{5624AAAC-2E57-4F1D-BB0B-FA7C4CD27507}" srcOrd="0" destOrd="0" presId="urn:microsoft.com/office/officeart/2008/layout/BubblePictureList"/>
    <dgm:cxn modelId="{BEE9D110-43C0-41BE-8666-570150D78144}" type="presOf" srcId="{420E40F7-E269-4439-A6ED-3B009868BA09}" destId="{84346063-AA88-40F3-9DB2-DE1255FB030F}" srcOrd="0" destOrd="0" presId="urn:microsoft.com/office/officeart/2008/layout/BubblePictureList"/>
    <dgm:cxn modelId="{CBFD7F37-387E-4DD4-9808-FB78D2E1A8B2}" type="presParOf" srcId="{D4AA3D4E-4E17-48EA-8C77-E6B12BBDD0BF}" destId="{7D0676E7-6FE4-4F51-A0DB-EFDBE5CA32C1}" srcOrd="0" destOrd="0" presId="urn:microsoft.com/office/officeart/2008/layout/BubblePictureList"/>
    <dgm:cxn modelId="{96DF23C7-0B9B-4FA0-B8BC-CE7D47C6FE64}" type="presParOf" srcId="{D4AA3D4E-4E17-48EA-8C77-E6B12BBDD0BF}" destId="{B786E106-97FF-4C01-B9FC-A2E184038927}" srcOrd="1" destOrd="0" presId="urn:microsoft.com/office/officeart/2008/layout/BubblePictureList"/>
    <dgm:cxn modelId="{F301602A-2223-45DE-83BF-935B49298BF3}" type="presParOf" srcId="{B786E106-97FF-4C01-B9FC-A2E184038927}" destId="{99C19437-0AF9-48C0-8271-30E498AD020C}" srcOrd="0" destOrd="0" presId="urn:microsoft.com/office/officeart/2008/layout/BubblePictureList"/>
    <dgm:cxn modelId="{80A597CD-2AFA-450C-ADE8-C28CF8837BAE}" type="presParOf" srcId="{D4AA3D4E-4E17-48EA-8C77-E6B12BBDD0BF}" destId="{E067B67F-5AF9-467A-9D6A-BFF9443ED9FC}" srcOrd="2" destOrd="0" presId="urn:microsoft.com/office/officeart/2008/layout/BubblePictureList"/>
    <dgm:cxn modelId="{7BCEB12C-2346-4541-ADA7-76657A69B6C6}" type="presParOf" srcId="{D4AA3D4E-4E17-48EA-8C77-E6B12BBDD0BF}" destId="{6E4A6956-1D8C-4864-BD91-38FD8F240360}" srcOrd="3" destOrd="0" presId="urn:microsoft.com/office/officeart/2008/layout/BubblePictureList"/>
    <dgm:cxn modelId="{7ECEC477-FC26-4E6A-A6B8-80162C073F8A}" type="presParOf" srcId="{6E4A6956-1D8C-4864-BD91-38FD8F240360}" destId="{091F36AF-AE1E-4A00-BFB1-0F19637A1A6F}" srcOrd="0" destOrd="0" presId="urn:microsoft.com/office/officeart/2008/layout/BubblePictureList"/>
    <dgm:cxn modelId="{E3B01847-7CC8-4995-B585-7873819B2470}" type="presParOf" srcId="{D4AA3D4E-4E17-48EA-8C77-E6B12BBDD0BF}" destId="{5624AAAC-2E57-4F1D-BB0B-FA7C4CD27507}" srcOrd="4" destOrd="0" presId="urn:microsoft.com/office/officeart/2008/layout/BubblePictureList"/>
    <dgm:cxn modelId="{E0607BD2-0F72-4F9F-86EA-CCDBCF228777}" type="presParOf" srcId="{D4AA3D4E-4E17-48EA-8C77-E6B12BBDD0BF}" destId="{2B3A889D-8147-4EE2-AD09-88A9AAE01B34}" srcOrd="5" destOrd="0" presId="urn:microsoft.com/office/officeart/2008/layout/BubblePictureList"/>
    <dgm:cxn modelId="{0B8C5008-EE38-4ADA-B697-EAEFFB0F5D31}" type="presParOf" srcId="{2B3A889D-8147-4EE2-AD09-88A9AAE01B34}" destId="{ECCF92C5-3202-48A9-B136-9BB0CFE766F3}" srcOrd="0" destOrd="0" presId="urn:microsoft.com/office/officeart/2008/layout/BubblePictureList"/>
    <dgm:cxn modelId="{07DAD71D-F4A0-4BE9-B572-518C436BC2ED}" type="presParOf" srcId="{D4AA3D4E-4E17-48EA-8C77-E6B12BBDD0BF}" destId="{83099628-81B9-4874-B749-A166FCCBF29C}" srcOrd="6" destOrd="0" presId="urn:microsoft.com/office/officeart/2008/layout/BubblePictureList"/>
    <dgm:cxn modelId="{FA8A2A68-2F48-4674-B688-D9403A15F345}" type="presParOf" srcId="{83099628-81B9-4874-B749-A166FCCBF29C}" destId="{EA3CD7E3-6051-49AF-995B-FCACF8DED251}" srcOrd="0" destOrd="0" presId="urn:microsoft.com/office/officeart/2008/layout/BubblePictureList"/>
    <dgm:cxn modelId="{BC50F62F-BDC1-45E9-B11A-BF92F15ACD4F}" type="presParOf" srcId="{D4AA3D4E-4E17-48EA-8C77-E6B12BBDD0BF}" destId="{5480586D-1C6A-4167-AA0A-DC341476DDB1}" srcOrd="7" destOrd="0" presId="urn:microsoft.com/office/officeart/2008/layout/BubblePictureList"/>
    <dgm:cxn modelId="{07BF16F5-3B90-4295-B452-D5338E904951}" type="presParOf" srcId="{5480586D-1C6A-4167-AA0A-DC341476DDB1}" destId="{BA18F764-AA60-40C1-B2CF-9019070FB740}" srcOrd="0" destOrd="0" presId="urn:microsoft.com/office/officeart/2008/layout/BubblePictureList"/>
    <dgm:cxn modelId="{254385A0-FF98-4AC6-9215-CCFDF126642B}" type="presParOf" srcId="{D4AA3D4E-4E17-48EA-8C77-E6B12BBDD0BF}" destId="{84346063-AA88-40F3-9DB2-DE1255FB030F}" srcOrd="8" destOrd="0" presId="urn:microsoft.com/office/officeart/2008/layout/BubblePictureList"/>
    <dgm:cxn modelId="{50A8979E-57DA-4DF5-A761-9B7B32CAB962}" type="presParOf" srcId="{D4AA3D4E-4E17-48EA-8C77-E6B12BBDD0BF}" destId="{E804CA15-C6D1-494F-B22E-D63091813E39}" srcOrd="9" destOrd="0" presId="urn:microsoft.com/office/officeart/2008/layout/BubblePictureList"/>
    <dgm:cxn modelId="{26781049-EB56-488E-BDDC-E39EC7F5E736}" type="presParOf" srcId="{D4AA3D4E-4E17-48EA-8C77-E6B12BBDD0BF}" destId="{F7BF260E-75B6-4B9A-9B9A-0AF7BBDEAF5B}" srcOrd="10" destOrd="0" presId="urn:microsoft.com/office/officeart/2008/layout/BubblePictureList"/>
    <dgm:cxn modelId="{5A7C3D90-80C0-4EFA-BF27-C09EA0E3108D}" type="presParOf" srcId="{D4AA3D4E-4E17-48EA-8C77-E6B12BBDD0BF}" destId="{E257A67D-79F4-4DD8-ACE3-892E371F0EE7}" srcOrd="11" destOrd="0" presId="urn:microsoft.com/office/officeart/2008/layout/BubblePictureList"/>
    <dgm:cxn modelId="{C9E7B3B1-4C3D-4E89-8DC0-1DF252726365}" type="presParOf" srcId="{E257A67D-79F4-4DD8-ACE3-892E371F0EE7}" destId="{A469AD05-22DF-4117-82C4-8FBB8B0A20A5}" srcOrd="0" destOrd="0" presId="urn:microsoft.com/office/officeart/2008/layout/BubblePictureList"/>
    <dgm:cxn modelId="{B94E1D02-7E59-4433-B813-7DCC12051D61}" type="presParOf" srcId="{D4AA3D4E-4E17-48EA-8C77-E6B12BBDD0BF}" destId="{8CBEBECD-E113-49F4-BA75-1BC968D41CD8}" srcOrd="12" destOrd="0" presId="urn:microsoft.com/office/officeart/2008/layout/BubblePictureList"/>
    <dgm:cxn modelId="{0D09D03D-6C42-4C93-9ECF-5E61D091D35B}" type="presParOf" srcId="{8CBEBECD-E113-49F4-BA75-1BC968D41CD8}" destId="{FE553575-C01B-4DC5-BCE9-DB1D30E3AE04}" srcOrd="0" destOrd="0" presId="urn:microsoft.com/office/officeart/2008/layout/BubblePictureList"/>
    <dgm:cxn modelId="{5372DF6D-D4A4-49F2-97CC-9C2EF6ACCF4E}" type="presParOf" srcId="{D4AA3D4E-4E17-48EA-8C77-E6B12BBDD0BF}" destId="{8E4F1BDC-5BEC-4899-B919-4D04A812E269}" srcOrd="13" destOrd="0" presId="urn:microsoft.com/office/officeart/2008/layout/BubblePictureList"/>
    <dgm:cxn modelId="{8B5AE2A3-E684-4D6E-80E9-5038DAD79435}" type="presParOf" srcId="{D4AA3D4E-4E17-48EA-8C77-E6B12BBDD0BF}" destId="{5570A0DC-3A12-4E4D-9433-8B4AA8668F11}" srcOrd="14" destOrd="0" presId="urn:microsoft.com/office/officeart/2008/layout/BubblePictureList"/>
    <dgm:cxn modelId="{D69B7F73-BED0-4293-8A98-81DDB903ADFC}" type="presParOf" srcId="{D4AA3D4E-4E17-48EA-8C77-E6B12BBDD0BF}" destId="{E27FB4BE-CE70-4930-BB55-9E1DFE61AD2F}" srcOrd="15" destOrd="0" presId="urn:microsoft.com/office/officeart/2008/layout/BubblePictureList"/>
    <dgm:cxn modelId="{E8D21CF4-8B9E-425F-AC86-2E1FE8E86B6F}" type="presParOf" srcId="{E27FB4BE-CE70-4930-BB55-9E1DFE61AD2F}" destId="{9705F2A4-23D8-43B2-9AD9-4CC74630A1EC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5F71AD-D308-4F0F-B1BF-F144A5C43483}" type="doc">
      <dgm:prSet loTypeId="urn:microsoft.com/office/officeart/2011/layout/Tab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B55BDFF4-BD26-49CF-BA3D-068242388790}">
      <dgm:prSet phldrT="[文字]" custT="1"/>
      <dgm:spPr/>
      <dgm:t>
        <a:bodyPr/>
        <a:lstStyle/>
        <a:p>
          <a:endParaRPr lang="zh-TW" altLang="en-US" sz="1200" b="1" dirty="0"/>
        </a:p>
      </dgm:t>
    </dgm:pt>
    <dgm:pt modelId="{DDF60B1A-E1B9-4C25-AD92-F89F814EF98E}" type="sibTrans" cxnId="{51B596AB-BE41-4FB7-8C92-5263B93FFB6D}">
      <dgm:prSet/>
      <dgm:spPr/>
      <dgm:t>
        <a:bodyPr/>
        <a:lstStyle/>
        <a:p>
          <a:endParaRPr lang="zh-TW" altLang="en-US" sz="1200"/>
        </a:p>
      </dgm:t>
    </dgm:pt>
    <dgm:pt modelId="{70984EFA-CEF2-4E99-BE5C-4D6D3BBBBEA7}" type="parTrans" cxnId="{51B596AB-BE41-4FB7-8C92-5263B93FFB6D}">
      <dgm:prSet/>
      <dgm:spPr/>
      <dgm:t>
        <a:bodyPr/>
        <a:lstStyle/>
        <a:p>
          <a:endParaRPr lang="zh-TW" altLang="en-US" sz="1200"/>
        </a:p>
      </dgm:t>
    </dgm:pt>
    <dgm:pt modelId="{0720D04C-E67E-4802-BB7C-88C0F017FEA1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400" b="1" dirty="0" smtClean="0"/>
            <a:t>家庭與成長過程</a:t>
          </a:r>
        </a:p>
      </dgm:t>
    </dgm:pt>
    <dgm:pt modelId="{0DC07269-4012-4AF2-A16B-6B0ACC1AD98E}" type="sibTrans" cxnId="{77A8A419-20DA-4417-9E2F-CECC427F0FFB}">
      <dgm:prSet/>
      <dgm:spPr/>
      <dgm:t>
        <a:bodyPr/>
        <a:lstStyle/>
        <a:p>
          <a:endParaRPr lang="zh-TW" altLang="en-US" sz="1200"/>
        </a:p>
      </dgm:t>
    </dgm:pt>
    <dgm:pt modelId="{51A643BC-B10B-4065-B314-1744B2DD81F9}" type="parTrans" cxnId="{77A8A419-20DA-4417-9E2F-CECC427F0FFB}">
      <dgm:prSet/>
      <dgm:spPr/>
      <dgm:t>
        <a:bodyPr/>
        <a:lstStyle/>
        <a:p>
          <a:endParaRPr lang="zh-TW" altLang="en-US" sz="1200"/>
        </a:p>
      </dgm:t>
    </dgm:pt>
    <dgm:pt modelId="{AD3414A1-4740-447C-83E2-04295030A595}">
      <dgm:prSet phldrT="[文字]" custT="1"/>
      <dgm:spPr/>
      <dgm:t>
        <a:bodyPr/>
        <a:lstStyle/>
        <a:p>
          <a:r>
            <a:rPr lang="zh-TW" altLang="en-US" sz="1400" b="1" dirty="0" smtClean="0"/>
            <a:t>求學過程</a:t>
          </a:r>
          <a:endParaRPr lang="zh-TW" altLang="en-US" sz="1400" b="1" dirty="0"/>
        </a:p>
      </dgm:t>
    </dgm:pt>
    <dgm:pt modelId="{165F9F9A-4867-4DC2-B95B-1024E42C948E}" type="parTrans" cxnId="{C06D29C5-9225-45ED-A83E-67E1225AB7CB}">
      <dgm:prSet/>
      <dgm:spPr/>
      <dgm:t>
        <a:bodyPr/>
        <a:lstStyle/>
        <a:p>
          <a:endParaRPr lang="zh-TW" altLang="en-US" sz="1200"/>
        </a:p>
      </dgm:t>
    </dgm:pt>
    <dgm:pt modelId="{1208D1DF-994A-47B4-B278-FEE076AA4B60}" type="sibTrans" cxnId="{C06D29C5-9225-45ED-A83E-67E1225AB7CB}">
      <dgm:prSet/>
      <dgm:spPr/>
      <dgm:t>
        <a:bodyPr/>
        <a:lstStyle/>
        <a:p>
          <a:endParaRPr lang="zh-TW" altLang="en-US" sz="1200"/>
        </a:p>
      </dgm:t>
    </dgm:pt>
    <dgm:pt modelId="{2E76C504-B5F7-43F6-B6AC-82E0367AA2A6}">
      <dgm:prSet custT="1"/>
      <dgm:spPr/>
      <dgm:t>
        <a:bodyPr/>
        <a:lstStyle/>
        <a:p>
          <a:endParaRPr lang="zh-TW" altLang="en-US" sz="1200" dirty="0"/>
        </a:p>
      </dgm:t>
    </dgm:pt>
    <dgm:pt modelId="{749AF39E-015C-45AD-A9DA-08959ECDEAE0}" type="parTrans" cxnId="{14325989-A536-4E83-9499-045C5F8B02B9}">
      <dgm:prSet/>
      <dgm:spPr/>
      <dgm:t>
        <a:bodyPr/>
        <a:lstStyle/>
        <a:p>
          <a:endParaRPr lang="zh-TW" altLang="en-US" sz="1200"/>
        </a:p>
      </dgm:t>
    </dgm:pt>
    <dgm:pt modelId="{51E92D74-EBB2-4B95-85B7-5C85CACEAAB9}" type="sibTrans" cxnId="{14325989-A536-4E83-9499-045C5F8B02B9}">
      <dgm:prSet/>
      <dgm:spPr/>
      <dgm:t>
        <a:bodyPr/>
        <a:lstStyle/>
        <a:p>
          <a:endParaRPr lang="zh-TW" altLang="en-US" sz="1200"/>
        </a:p>
      </dgm:t>
    </dgm:pt>
    <dgm:pt modelId="{AC36409F-6BCB-4F53-AFF0-5A9C5EC13859}">
      <dgm:prSet custT="1"/>
      <dgm:spPr/>
      <dgm:t>
        <a:bodyPr/>
        <a:lstStyle/>
        <a:p>
          <a:r>
            <a:rPr lang="zh-TW" altLang="en-US" sz="1400" dirty="0" smtClean="0"/>
            <a:t>個人興趣專長與人格特質</a:t>
          </a:r>
          <a:endParaRPr lang="zh-TW" altLang="en-US" sz="1400" dirty="0"/>
        </a:p>
      </dgm:t>
    </dgm:pt>
    <dgm:pt modelId="{82847554-71DD-4D75-A642-CB0B8605DF22}" type="parTrans" cxnId="{E27B41DD-2832-4A3A-A7F9-28590EEF132E}">
      <dgm:prSet/>
      <dgm:spPr/>
      <dgm:t>
        <a:bodyPr/>
        <a:lstStyle/>
        <a:p>
          <a:endParaRPr lang="zh-TW" altLang="en-US"/>
        </a:p>
      </dgm:t>
    </dgm:pt>
    <dgm:pt modelId="{37A7522D-1C32-41A3-BA69-93EC31083588}" type="sibTrans" cxnId="{E27B41DD-2832-4A3A-A7F9-28590EEF132E}">
      <dgm:prSet/>
      <dgm:spPr/>
      <dgm:t>
        <a:bodyPr/>
        <a:lstStyle/>
        <a:p>
          <a:endParaRPr lang="zh-TW" altLang="en-US"/>
        </a:p>
      </dgm:t>
    </dgm:pt>
    <dgm:pt modelId="{40F5A83F-D108-4917-A675-4D5CA45006CC}">
      <dgm:prSet/>
      <dgm:spPr/>
      <dgm:t>
        <a:bodyPr/>
        <a:lstStyle/>
        <a:p>
          <a:endParaRPr lang="zh-TW" altLang="en-US" dirty="0"/>
        </a:p>
      </dgm:t>
    </dgm:pt>
    <dgm:pt modelId="{53597ABF-ACBB-4797-B3BD-9D54E109DF81}" type="parTrans" cxnId="{D1BAAE1F-2158-4E04-9A4A-C386DAEAD0BC}">
      <dgm:prSet/>
      <dgm:spPr/>
      <dgm:t>
        <a:bodyPr/>
        <a:lstStyle/>
        <a:p>
          <a:endParaRPr lang="zh-TW" altLang="en-US"/>
        </a:p>
      </dgm:t>
    </dgm:pt>
    <dgm:pt modelId="{299930E0-D6FD-40D4-A703-AD0417793770}" type="sibTrans" cxnId="{D1BAAE1F-2158-4E04-9A4A-C386DAEAD0BC}">
      <dgm:prSet/>
      <dgm:spPr/>
      <dgm:t>
        <a:bodyPr/>
        <a:lstStyle/>
        <a:p>
          <a:endParaRPr lang="zh-TW" altLang="en-US"/>
        </a:p>
      </dgm:t>
    </dgm:pt>
    <dgm:pt modelId="{3BA7EF85-65BE-46FB-81DA-6D128F6A9488}" type="pres">
      <dgm:prSet presAssocID="{115F71AD-D308-4F0F-B1BF-F144A5C4348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949348DA-46FC-426E-8686-5B10DFE9968A}" type="pres">
      <dgm:prSet presAssocID="{0720D04C-E67E-4802-BB7C-88C0F017FEA1}" presName="composite" presStyleCnt="0"/>
      <dgm:spPr/>
    </dgm:pt>
    <dgm:pt modelId="{BD98B497-9076-4E89-A583-1383552FC476}" type="pres">
      <dgm:prSet presAssocID="{0720D04C-E67E-4802-BB7C-88C0F017FEA1}" presName="FirstChild" presStyleLbl="revTx" presStyleIdx="0" presStyleCnt="3" custScaleY="122264" custLinFactNeighborX="901" custLinFactNeighborY="-47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E62456-31C0-4392-8041-3DD84169F708}" type="pres">
      <dgm:prSet presAssocID="{0720D04C-E67E-4802-BB7C-88C0F017FEA1}" presName="Parent" presStyleLbl="alignNode1" presStyleIdx="0" presStyleCnt="3" custScaleY="36539" custLinFactNeighborX="-638" custLinFactNeighborY="-7900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32AFCF-BE7F-4833-B554-6AFA6FE4D662}" type="pres">
      <dgm:prSet presAssocID="{0720D04C-E67E-4802-BB7C-88C0F017FEA1}" presName="Accent" presStyleLbl="parChTrans1D1" presStyleIdx="0" presStyleCnt="3" custLinFactY="200000" custLinFactNeighborX="-166" custLinFactNeighborY="280700"/>
      <dgm:spPr/>
    </dgm:pt>
    <dgm:pt modelId="{28D57776-7969-4523-A0EA-B37930125ADE}" type="pres">
      <dgm:prSet presAssocID="{0DC07269-4012-4AF2-A16B-6B0ACC1AD98E}" presName="sibTrans" presStyleCnt="0"/>
      <dgm:spPr/>
    </dgm:pt>
    <dgm:pt modelId="{E7193DB9-E2A0-42BF-9D22-96544247F999}" type="pres">
      <dgm:prSet presAssocID="{AD3414A1-4740-447C-83E2-04295030A595}" presName="composite" presStyleCnt="0"/>
      <dgm:spPr/>
    </dgm:pt>
    <dgm:pt modelId="{C878DCD7-42E8-4E21-84FB-36C983C833BE}" type="pres">
      <dgm:prSet presAssocID="{AD3414A1-4740-447C-83E2-04295030A595}" presName="FirstChild" presStyleLbl="revTx" presStyleIdx="1" presStyleCnt="3" custScaleX="89639" custScaleY="1614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6875EA-9D35-4892-B740-F3843A583A3E}" type="pres">
      <dgm:prSet presAssocID="{AD3414A1-4740-447C-83E2-04295030A595}" presName="Parent" presStyleLbl="alignNode1" presStyleIdx="1" presStyleCnt="3" custScaleX="96157" custScaleY="38963" custLinFactNeighborX="-2560" custLinFactNeighborY="-6272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FC6728-3ADF-4163-984C-AFEDEA6B6044}" type="pres">
      <dgm:prSet presAssocID="{AD3414A1-4740-447C-83E2-04295030A595}" presName="Accent" presStyleLbl="parChTrans1D1" presStyleIdx="1" presStyleCnt="3"/>
      <dgm:spPr/>
    </dgm:pt>
    <dgm:pt modelId="{088531AD-AD62-4AF7-83B7-6377C47D8943}" type="pres">
      <dgm:prSet presAssocID="{1208D1DF-994A-47B4-B278-FEE076AA4B60}" presName="sibTrans" presStyleCnt="0"/>
      <dgm:spPr/>
    </dgm:pt>
    <dgm:pt modelId="{CF290A88-8319-458A-A750-4D0D5A30EDAC}" type="pres">
      <dgm:prSet presAssocID="{AC36409F-6BCB-4F53-AFF0-5A9C5EC13859}" presName="composite" presStyleCnt="0"/>
      <dgm:spPr/>
    </dgm:pt>
    <dgm:pt modelId="{C8C6055C-4D2B-4100-9C66-A1DCD7B64D24}" type="pres">
      <dgm:prSet presAssocID="{AC36409F-6BCB-4F53-AFF0-5A9C5EC13859}" presName="FirstChild" presStyleLbl="revTx" presStyleIdx="2" presStyleCnt="3" custLinFactNeighborX="901" custLinFactNeighborY="-317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63BF7B-4EF7-4D04-A367-13EE9F6EA7D3}" type="pres">
      <dgm:prSet presAssocID="{AC36409F-6BCB-4F53-AFF0-5A9C5EC13859}" presName="Parent" presStyleLbl="alignNode1" presStyleIdx="2" presStyleCnt="3" custScaleX="167950" custScaleY="33000" custLinFactNeighborX="-638" custLinFactNeighborY="-6969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793E21-2898-4ED4-BC5C-50E7607D697E}" type="pres">
      <dgm:prSet presAssocID="{AC36409F-6BCB-4F53-AFF0-5A9C5EC13859}" presName="Accent" presStyleLbl="parChTrans1D1" presStyleIdx="2" presStyleCnt="3"/>
      <dgm:spPr/>
    </dgm:pt>
  </dgm:ptLst>
  <dgm:cxnLst>
    <dgm:cxn modelId="{E6DBBCCC-34DF-4F86-9055-7EE385630375}" type="presOf" srcId="{115F71AD-D308-4F0F-B1BF-F144A5C43483}" destId="{3BA7EF85-65BE-46FB-81DA-6D128F6A9488}" srcOrd="0" destOrd="0" presId="urn:microsoft.com/office/officeart/2011/layout/TabList"/>
    <dgm:cxn modelId="{9213E466-332F-48DC-8413-336C7050B207}" type="presOf" srcId="{2E76C504-B5F7-43F6-B6AC-82E0367AA2A6}" destId="{C878DCD7-42E8-4E21-84FB-36C983C833BE}" srcOrd="0" destOrd="0" presId="urn:microsoft.com/office/officeart/2011/layout/TabList"/>
    <dgm:cxn modelId="{51B596AB-BE41-4FB7-8C92-5263B93FFB6D}" srcId="{0720D04C-E67E-4802-BB7C-88C0F017FEA1}" destId="{B55BDFF4-BD26-49CF-BA3D-068242388790}" srcOrd="0" destOrd="0" parTransId="{70984EFA-CEF2-4E99-BE5C-4D6D3BBBBEA7}" sibTransId="{DDF60B1A-E1B9-4C25-AD92-F89F814EF98E}"/>
    <dgm:cxn modelId="{84D8BFE0-600C-46CC-94F7-29F031BABA46}" type="presOf" srcId="{B55BDFF4-BD26-49CF-BA3D-068242388790}" destId="{BD98B497-9076-4E89-A583-1383552FC476}" srcOrd="0" destOrd="0" presId="urn:microsoft.com/office/officeart/2011/layout/TabList"/>
    <dgm:cxn modelId="{C06D29C5-9225-45ED-A83E-67E1225AB7CB}" srcId="{115F71AD-D308-4F0F-B1BF-F144A5C43483}" destId="{AD3414A1-4740-447C-83E2-04295030A595}" srcOrd="1" destOrd="0" parTransId="{165F9F9A-4867-4DC2-B95B-1024E42C948E}" sibTransId="{1208D1DF-994A-47B4-B278-FEE076AA4B60}"/>
    <dgm:cxn modelId="{442D1FAD-D36B-4F16-B90C-E558A02C829B}" type="presOf" srcId="{AC36409F-6BCB-4F53-AFF0-5A9C5EC13859}" destId="{BE63BF7B-4EF7-4D04-A367-13EE9F6EA7D3}" srcOrd="0" destOrd="0" presId="urn:microsoft.com/office/officeart/2011/layout/TabList"/>
    <dgm:cxn modelId="{E27B41DD-2832-4A3A-A7F9-28590EEF132E}" srcId="{115F71AD-D308-4F0F-B1BF-F144A5C43483}" destId="{AC36409F-6BCB-4F53-AFF0-5A9C5EC13859}" srcOrd="2" destOrd="0" parTransId="{82847554-71DD-4D75-A642-CB0B8605DF22}" sibTransId="{37A7522D-1C32-41A3-BA69-93EC31083588}"/>
    <dgm:cxn modelId="{D1BAAE1F-2158-4E04-9A4A-C386DAEAD0BC}" srcId="{AC36409F-6BCB-4F53-AFF0-5A9C5EC13859}" destId="{40F5A83F-D108-4917-A675-4D5CA45006CC}" srcOrd="0" destOrd="0" parTransId="{53597ABF-ACBB-4797-B3BD-9D54E109DF81}" sibTransId="{299930E0-D6FD-40D4-A703-AD0417793770}"/>
    <dgm:cxn modelId="{77A8A419-20DA-4417-9E2F-CECC427F0FFB}" srcId="{115F71AD-D308-4F0F-B1BF-F144A5C43483}" destId="{0720D04C-E67E-4802-BB7C-88C0F017FEA1}" srcOrd="0" destOrd="0" parTransId="{51A643BC-B10B-4065-B314-1744B2DD81F9}" sibTransId="{0DC07269-4012-4AF2-A16B-6B0ACC1AD98E}"/>
    <dgm:cxn modelId="{851596B0-BF9F-4378-806B-6C99380604E7}" type="presOf" srcId="{40F5A83F-D108-4917-A675-4D5CA45006CC}" destId="{C8C6055C-4D2B-4100-9C66-A1DCD7B64D24}" srcOrd="0" destOrd="0" presId="urn:microsoft.com/office/officeart/2011/layout/TabList"/>
    <dgm:cxn modelId="{BF7B99CF-7BA1-40DF-93BE-5673107F93CB}" type="presOf" srcId="{AD3414A1-4740-447C-83E2-04295030A595}" destId="{336875EA-9D35-4892-B740-F3843A583A3E}" srcOrd="0" destOrd="0" presId="urn:microsoft.com/office/officeart/2011/layout/TabList"/>
    <dgm:cxn modelId="{780C8B20-DD91-471E-AA40-2C54C0AC480E}" type="presOf" srcId="{0720D04C-E67E-4802-BB7C-88C0F017FEA1}" destId="{62E62456-31C0-4392-8041-3DD84169F708}" srcOrd="0" destOrd="0" presId="urn:microsoft.com/office/officeart/2011/layout/TabList"/>
    <dgm:cxn modelId="{14325989-A536-4E83-9499-045C5F8B02B9}" srcId="{AD3414A1-4740-447C-83E2-04295030A595}" destId="{2E76C504-B5F7-43F6-B6AC-82E0367AA2A6}" srcOrd="0" destOrd="0" parTransId="{749AF39E-015C-45AD-A9DA-08959ECDEAE0}" sibTransId="{51E92D74-EBB2-4B95-85B7-5C85CACEAAB9}"/>
    <dgm:cxn modelId="{698EB921-92B5-4491-AB77-BA7B40D073D3}" type="presParOf" srcId="{3BA7EF85-65BE-46FB-81DA-6D128F6A9488}" destId="{949348DA-46FC-426E-8686-5B10DFE9968A}" srcOrd="0" destOrd="0" presId="urn:microsoft.com/office/officeart/2011/layout/TabList"/>
    <dgm:cxn modelId="{298514BC-B433-4D62-A3F8-3F9F51117CB1}" type="presParOf" srcId="{949348DA-46FC-426E-8686-5B10DFE9968A}" destId="{BD98B497-9076-4E89-A583-1383552FC476}" srcOrd="0" destOrd="0" presId="urn:microsoft.com/office/officeart/2011/layout/TabList"/>
    <dgm:cxn modelId="{A49F2377-FE31-434E-801F-A7DFCEC14DCA}" type="presParOf" srcId="{949348DA-46FC-426E-8686-5B10DFE9968A}" destId="{62E62456-31C0-4392-8041-3DD84169F708}" srcOrd="1" destOrd="0" presId="urn:microsoft.com/office/officeart/2011/layout/TabList"/>
    <dgm:cxn modelId="{B1C82A8B-0431-4C3A-B765-BCA034954569}" type="presParOf" srcId="{949348DA-46FC-426E-8686-5B10DFE9968A}" destId="{E432AFCF-BE7F-4833-B554-6AFA6FE4D662}" srcOrd="2" destOrd="0" presId="urn:microsoft.com/office/officeart/2011/layout/TabList"/>
    <dgm:cxn modelId="{ADE68745-78C1-4D85-83CE-03C949981F7E}" type="presParOf" srcId="{3BA7EF85-65BE-46FB-81DA-6D128F6A9488}" destId="{28D57776-7969-4523-A0EA-B37930125ADE}" srcOrd="1" destOrd="0" presId="urn:microsoft.com/office/officeart/2011/layout/TabList"/>
    <dgm:cxn modelId="{288F2869-9587-404D-9E8D-D1435C620142}" type="presParOf" srcId="{3BA7EF85-65BE-46FB-81DA-6D128F6A9488}" destId="{E7193DB9-E2A0-42BF-9D22-96544247F999}" srcOrd="2" destOrd="0" presId="urn:microsoft.com/office/officeart/2011/layout/TabList"/>
    <dgm:cxn modelId="{3E1CF90E-EF47-469C-B9D6-D36D8485A4D7}" type="presParOf" srcId="{E7193DB9-E2A0-42BF-9D22-96544247F999}" destId="{C878DCD7-42E8-4E21-84FB-36C983C833BE}" srcOrd="0" destOrd="0" presId="urn:microsoft.com/office/officeart/2011/layout/TabList"/>
    <dgm:cxn modelId="{003709E8-CDDD-466A-A67E-572131F84E85}" type="presParOf" srcId="{E7193DB9-E2A0-42BF-9D22-96544247F999}" destId="{336875EA-9D35-4892-B740-F3843A583A3E}" srcOrd="1" destOrd="0" presId="urn:microsoft.com/office/officeart/2011/layout/TabList"/>
    <dgm:cxn modelId="{46CA4C72-C367-48B3-A1E7-32289A2123CB}" type="presParOf" srcId="{E7193DB9-E2A0-42BF-9D22-96544247F999}" destId="{3BFC6728-3ADF-4163-984C-AFEDEA6B6044}" srcOrd="2" destOrd="0" presId="urn:microsoft.com/office/officeart/2011/layout/TabList"/>
    <dgm:cxn modelId="{BCCF0F63-F6F7-4932-BC48-72E841FE38B8}" type="presParOf" srcId="{3BA7EF85-65BE-46FB-81DA-6D128F6A9488}" destId="{088531AD-AD62-4AF7-83B7-6377C47D8943}" srcOrd="3" destOrd="0" presId="urn:microsoft.com/office/officeart/2011/layout/TabList"/>
    <dgm:cxn modelId="{4335977C-EAD1-4BCA-8B8D-0351647D6488}" type="presParOf" srcId="{3BA7EF85-65BE-46FB-81DA-6D128F6A9488}" destId="{CF290A88-8319-458A-A750-4D0D5A30EDAC}" srcOrd="4" destOrd="0" presId="urn:microsoft.com/office/officeart/2011/layout/TabList"/>
    <dgm:cxn modelId="{C3198307-96E1-4F99-A075-502CCFD851BB}" type="presParOf" srcId="{CF290A88-8319-458A-A750-4D0D5A30EDAC}" destId="{C8C6055C-4D2B-4100-9C66-A1DCD7B64D24}" srcOrd="0" destOrd="0" presId="urn:microsoft.com/office/officeart/2011/layout/TabList"/>
    <dgm:cxn modelId="{B87DC6B3-F2FD-41F4-B7C3-F52D5941A52B}" type="presParOf" srcId="{CF290A88-8319-458A-A750-4D0D5A30EDAC}" destId="{BE63BF7B-4EF7-4D04-A367-13EE9F6EA7D3}" srcOrd="1" destOrd="0" presId="urn:microsoft.com/office/officeart/2011/layout/TabList"/>
    <dgm:cxn modelId="{66FF7C02-04C5-4CAD-A221-722E0F13B38A}" type="presParOf" srcId="{CF290A88-8319-458A-A750-4D0D5A30EDAC}" destId="{C3793E21-2898-4ED4-BC5C-50E7607D697E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5F71AD-D308-4F0F-B1BF-F144A5C43483}" type="doc">
      <dgm:prSet loTypeId="urn:microsoft.com/office/officeart/2011/layout/Tab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B55BDFF4-BD26-49CF-BA3D-068242388790}">
      <dgm:prSet phldrT="[文字]" custT="1"/>
      <dgm:spPr/>
      <dgm:t>
        <a:bodyPr/>
        <a:lstStyle/>
        <a:p>
          <a:endParaRPr lang="zh-TW" altLang="en-US" sz="1200" b="1" dirty="0"/>
        </a:p>
      </dgm:t>
    </dgm:pt>
    <dgm:pt modelId="{DDF60B1A-E1B9-4C25-AD92-F89F814EF98E}" type="sibTrans" cxnId="{51B596AB-BE41-4FB7-8C92-5263B93FFB6D}">
      <dgm:prSet/>
      <dgm:spPr/>
      <dgm:t>
        <a:bodyPr/>
        <a:lstStyle/>
        <a:p>
          <a:endParaRPr lang="zh-TW" altLang="en-US" sz="1200"/>
        </a:p>
      </dgm:t>
    </dgm:pt>
    <dgm:pt modelId="{70984EFA-CEF2-4E99-BE5C-4D6D3BBBBEA7}" type="parTrans" cxnId="{51B596AB-BE41-4FB7-8C92-5263B93FFB6D}">
      <dgm:prSet/>
      <dgm:spPr/>
      <dgm:t>
        <a:bodyPr/>
        <a:lstStyle/>
        <a:p>
          <a:endParaRPr lang="zh-TW" altLang="en-US" sz="1200"/>
        </a:p>
      </dgm:t>
    </dgm:pt>
    <dgm:pt modelId="{0720D04C-E67E-4802-BB7C-88C0F017FEA1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400" b="1" smtClean="0"/>
            <a:t>報考動機</a:t>
          </a:r>
          <a:endParaRPr lang="zh-TW" altLang="en-US" sz="1400" b="1" dirty="0" smtClean="0"/>
        </a:p>
      </dgm:t>
    </dgm:pt>
    <dgm:pt modelId="{0DC07269-4012-4AF2-A16B-6B0ACC1AD98E}" type="sibTrans" cxnId="{77A8A419-20DA-4417-9E2F-CECC427F0FFB}">
      <dgm:prSet/>
      <dgm:spPr/>
      <dgm:t>
        <a:bodyPr/>
        <a:lstStyle/>
        <a:p>
          <a:endParaRPr lang="zh-TW" altLang="en-US" sz="1200"/>
        </a:p>
      </dgm:t>
    </dgm:pt>
    <dgm:pt modelId="{51A643BC-B10B-4065-B314-1744B2DD81F9}" type="parTrans" cxnId="{77A8A419-20DA-4417-9E2F-CECC427F0FFB}">
      <dgm:prSet/>
      <dgm:spPr/>
      <dgm:t>
        <a:bodyPr/>
        <a:lstStyle/>
        <a:p>
          <a:endParaRPr lang="zh-TW" altLang="en-US" sz="1200"/>
        </a:p>
      </dgm:t>
    </dgm:pt>
    <dgm:pt modelId="{AD3414A1-4740-447C-83E2-04295030A595}">
      <dgm:prSet phldrT="[文字]" custT="1"/>
      <dgm:spPr/>
      <dgm:t>
        <a:bodyPr/>
        <a:lstStyle/>
        <a:p>
          <a:r>
            <a:rPr lang="zh-TW" altLang="en-US" sz="1200" b="1" dirty="0" smtClean="0"/>
            <a:t>生涯規劃與未來展望</a:t>
          </a:r>
          <a:endParaRPr lang="zh-TW" altLang="en-US" sz="1200" b="1" dirty="0"/>
        </a:p>
      </dgm:t>
    </dgm:pt>
    <dgm:pt modelId="{165F9F9A-4867-4DC2-B95B-1024E42C948E}" type="parTrans" cxnId="{C06D29C5-9225-45ED-A83E-67E1225AB7CB}">
      <dgm:prSet/>
      <dgm:spPr/>
      <dgm:t>
        <a:bodyPr/>
        <a:lstStyle/>
        <a:p>
          <a:endParaRPr lang="zh-TW" altLang="en-US" sz="1200"/>
        </a:p>
      </dgm:t>
    </dgm:pt>
    <dgm:pt modelId="{1208D1DF-994A-47B4-B278-FEE076AA4B60}" type="sibTrans" cxnId="{C06D29C5-9225-45ED-A83E-67E1225AB7CB}">
      <dgm:prSet/>
      <dgm:spPr/>
      <dgm:t>
        <a:bodyPr/>
        <a:lstStyle/>
        <a:p>
          <a:endParaRPr lang="zh-TW" altLang="en-US" sz="1200"/>
        </a:p>
      </dgm:t>
    </dgm:pt>
    <dgm:pt modelId="{2E76C504-B5F7-43F6-B6AC-82E0367AA2A6}">
      <dgm:prSet custT="1"/>
      <dgm:spPr/>
      <dgm:t>
        <a:bodyPr/>
        <a:lstStyle/>
        <a:p>
          <a:endParaRPr lang="zh-TW" altLang="en-US" sz="1200" dirty="0"/>
        </a:p>
      </dgm:t>
    </dgm:pt>
    <dgm:pt modelId="{749AF39E-015C-45AD-A9DA-08959ECDEAE0}" type="parTrans" cxnId="{14325989-A536-4E83-9499-045C5F8B02B9}">
      <dgm:prSet/>
      <dgm:spPr/>
      <dgm:t>
        <a:bodyPr/>
        <a:lstStyle/>
        <a:p>
          <a:endParaRPr lang="zh-TW" altLang="en-US" sz="1200"/>
        </a:p>
      </dgm:t>
    </dgm:pt>
    <dgm:pt modelId="{51E92D74-EBB2-4B95-85B7-5C85CACEAAB9}" type="sibTrans" cxnId="{14325989-A536-4E83-9499-045C5F8B02B9}">
      <dgm:prSet/>
      <dgm:spPr/>
      <dgm:t>
        <a:bodyPr/>
        <a:lstStyle/>
        <a:p>
          <a:endParaRPr lang="zh-TW" altLang="en-US" sz="1200"/>
        </a:p>
      </dgm:t>
    </dgm:pt>
    <dgm:pt modelId="{3BA7EF85-65BE-46FB-81DA-6D128F6A9488}" type="pres">
      <dgm:prSet presAssocID="{115F71AD-D308-4F0F-B1BF-F144A5C4348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949348DA-46FC-426E-8686-5B10DFE9968A}" type="pres">
      <dgm:prSet presAssocID="{0720D04C-E67E-4802-BB7C-88C0F017FEA1}" presName="composite" presStyleCnt="0"/>
      <dgm:spPr/>
    </dgm:pt>
    <dgm:pt modelId="{BD98B497-9076-4E89-A583-1383552FC476}" type="pres">
      <dgm:prSet presAssocID="{0720D04C-E67E-4802-BB7C-88C0F017FEA1}" presName="FirstChild" presStyleLbl="revTx" presStyleIdx="0" presStyleCnt="2" custLinFactNeighborX="901" custLinFactNeighborY="-47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E62456-31C0-4392-8041-3DD84169F708}" type="pres">
      <dgm:prSet presAssocID="{0720D04C-E67E-4802-BB7C-88C0F017FEA1}" presName="Parent" presStyleLbl="alignNode1" presStyleIdx="0" presStyleCnt="2" custScaleY="27909" custLinFactNeighborX="-638" custLinFactNeighborY="-4829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32AFCF-BE7F-4833-B554-6AFA6FE4D662}" type="pres">
      <dgm:prSet presAssocID="{0720D04C-E67E-4802-BB7C-88C0F017FEA1}" presName="Accent" presStyleLbl="parChTrans1D1" presStyleIdx="0" presStyleCnt="2" custLinFactY="200000" custLinFactNeighborX="-166" custLinFactNeighborY="288903"/>
      <dgm:spPr/>
    </dgm:pt>
    <dgm:pt modelId="{28D57776-7969-4523-A0EA-B37930125ADE}" type="pres">
      <dgm:prSet presAssocID="{0DC07269-4012-4AF2-A16B-6B0ACC1AD98E}" presName="sibTrans" presStyleCnt="0"/>
      <dgm:spPr/>
    </dgm:pt>
    <dgm:pt modelId="{E7193DB9-E2A0-42BF-9D22-96544247F999}" type="pres">
      <dgm:prSet presAssocID="{AD3414A1-4740-447C-83E2-04295030A595}" presName="composite" presStyleCnt="0"/>
      <dgm:spPr/>
    </dgm:pt>
    <dgm:pt modelId="{C878DCD7-42E8-4E21-84FB-36C983C833BE}" type="pres">
      <dgm:prSet presAssocID="{AD3414A1-4740-447C-83E2-04295030A595}" presName="FirstChild" presStyleLbl="revTx" presStyleIdx="1" presStyleCnt="2" custScaleX="89639" custScaleY="1614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6875EA-9D35-4892-B740-F3843A583A3E}" type="pres">
      <dgm:prSet presAssocID="{AD3414A1-4740-447C-83E2-04295030A595}" presName="Parent" presStyleLbl="alignNode1" presStyleIdx="1" presStyleCnt="2" custScaleX="96157" custScaleY="45645" custLinFactNeighborX="-2560" custLinFactNeighborY="-5413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FC6728-3ADF-4163-984C-AFEDEA6B6044}" type="pres">
      <dgm:prSet presAssocID="{AD3414A1-4740-447C-83E2-04295030A595}" presName="Accent" presStyleLbl="parChTrans1D1" presStyleIdx="1" presStyleCnt="2" custLinFactY="608317" custLinFactNeighborX="1001" custLinFactNeighborY="700000"/>
      <dgm:spPr/>
    </dgm:pt>
  </dgm:ptLst>
  <dgm:cxnLst>
    <dgm:cxn modelId="{C06D29C5-9225-45ED-A83E-67E1225AB7CB}" srcId="{115F71AD-D308-4F0F-B1BF-F144A5C43483}" destId="{AD3414A1-4740-447C-83E2-04295030A595}" srcOrd="1" destOrd="0" parTransId="{165F9F9A-4867-4DC2-B95B-1024E42C948E}" sibTransId="{1208D1DF-994A-47B4-B278-FEE076AA4B60}"/>
    <dgm:cxn modelId="{58758EC2-0A37-418A-838A-EF26938AEFFC}" type="presOf" srcId="{B55BDFF4-BD26-49CF-BA3D-068242388790}" destId="{BD98B497-9076-4E89-A583-1383552FC476}" srcOrd="0" destOrd="0" presId="urn:microsoft.com/office/officeart/2011/layout/TabList"/>
    <dgm:cxn modelId="{77A8A419-20DA-4417-9E2F-CECC427F0FFB}" srcId="{115F71AD-D308-4F0F-B1BF-F144A5C43483}" destId="{0720D04C-E67E-4802-BB7C-88C0F017FEA1}" srcOrd="0" destOrd="0" parTransId="{51A643BC-B10B-4065-B314-1744B2DD81F9}" sibTransId="{0DC07269-4012-4AF2-A16B-6B0ACC1AD98E}"/>
    <dgm:cxn modelId="{DB1CAC76-8E89-402B-9A96-2568223EE3B1}" type="presOf" srcId="{115F71AD-D308-4F0F-B1BF-F144A5C43483}" destId="{3BA7EF85-65BE-46FB-81DA-6D128F6A9488}" srcOrd="0" destOrd="0" presId="urn:microsoft.com/office/officeart/2011/layout/TabList"/>
    <dgm:cxn modelId="{5E31EF48-139A-4C95-A949-78B92A9AC581}" type="presOf" srcId="{0720D04C-E67E-4802-BB7C-88C0F017FEA1}" destId="{62E62456-31C0-4392-8041-3DD84169F708}" srcOrd="0" destOrd="0" presId="urn:microsoft.com/office/officeart/2011/layout/TabList"/>
    <dgm:cxn modelId="{8BBDDE0C-382F-42CE-9F62-52595F017E2D}" type="presOf" srcId="{2E76C504-B5F7-43F6-B6AC-82E0367AA2A6}" destId="{C878DCD7-42E8-4E21-84FB-36C983C833BE}" srcOrd="0" destOrd="0" presId="urn:microsoft.com/office/officeart/2011/layout/TabList"/>
    <dgm:cxn modelId="{3F40E22C-5A05-462F-8181-196D94806DA7}" type="presOf" srcId="{AD3414A1-4740-447C-83E2-04295030A595}" destId="{336875EA-9D35-4892-B740-F3843A583A3E}" srcOrd="0" destOrd="0" presId="urn:microsoft.com/office/officeart/2011/layout/TabList"/>
    <dgm:cxn modelId="{51B596AB-BE41-4FB7-8C92-5263B93FFB6D}" srcId="{0720D04C-E67E-4802-BB7C-88C0F017FEA1}" destId="{B55BDFF4-BD26-49CF-BA3D-068242388790}" srcOrd="0" destOrd="0" parTransId="{70984EFA-CEF2-4E99-BE5C-4D6D3BBBBEA7}" sibTransId="{DDF60B1A-E1B9-4C25-AD92-F89F814EF98E}"/>
    <dgm:cxn modelId="{14325989-A536-4E83-9499-045C5F8B02B9}" srcId="{AD3414A1-4740-447C-83E2-04295030A595}" destId="{2E76C504-B5F7-43F6-B6AC-82E0367AA2A6}" srcOrd="0" destOrd="0" parTransId="{749AF39E-015C-45AD-A9DA-08959ECDEAE0}" sibTransId="{51E92D74-EBB2-4B95-85B7-5C85CACEAAB9}"/>
    <dgm:cxn modelId="{5C76A68D-1F43-4627-A046-C5ED22F05264}" type="presParOf" srcId="{3BA7EF85-65BE-46FB-81DA-6D128F6A9488}" destId="{949348DA-46FC-426E-8686-5B10DFE9968A}" srcOrd="0" destOrd="0" presId="urn:microsoft.com/office/officeart/2011/layout/TabList"/>
    <dgm:cxn modelId="{92799E44-E59D-435C-A635-AFA897C95841}" type="presParOf" srcId="{949348DA-46FC-426E-8686-5B10DFE9968A}" destId="{BD98B497-9076-4E89-A583-1383552FC476}" srcOrd="0" destOrd="0" presId="urn:microsoft.com/office/officeart/2011/layout/TabList"/>
    <dgm:cxn modelId="{6FE2D5A2-CAE7-4C38-A3C2-585F47996059}" type="presParOf" srcId="{949348DA-46FC-426E-8686-5B10DFE9968A}" destId="{62E62456-31C0-4392-8041-3DD84169F708}" srcOrd="1" destOrd="0" presId="urn:microsoft.com/office/officeart/2011/layout/TabList"/>
    <dgm:cxn modelId="{2E50E41B-E277-4349-894E-7291587511F7}" type="presParOf" srcId="{949348DA-46FC-426E-8686-5B10DFE9968A}" destId="{E432AFCF-BE7F-4833-B554-6AFA6FE4D662}" srcOrd="2" destOrd="0" presId="urn:microsoft.com/office/officeart/2011/layout/TabList"/>
    <dgm:cxn modelId="{DA31B888-F377-4AAB-BDAD-50BBB90FF5FC}" type="presParOf" srcId="{3BA7EF85-65BE-46FB-81DA-6D128F6A9488}" destId="{28D57776-7969-4523-A0EA-B37930125ADE}" srcOrd="1" destOrd="0" presId="urn:microsoft.com/office/officeart/2011/layout/TabList"/>
    <dgm:cxn modelId="{2367C8C3-3C49-4267-879F-883A2DEB8354}" type="presParOf" srcId="{3BA7EF85-65BE-46FB-81DA-6D128F6A9488}" destId="{E7193DB9-E2A0-42BF-9D22-96544247F999}" srcOrd="2" destOrd="0" presId="urn:microsoft.com/office/officeart/2011/layout/TabList"/>
    <dgm:cxn modelId="{8F961154-DA05-403A-866B-B42E7E6D2F8C}" type="presParOf" srcId="{E7193DB9-E2A0-42BF-9D22-96544247F999}" destId="{C878DCD7-42E8-4E21-84FB-36C983C833BE}" srcOrd="0" destOrd="0" presId="urn:microsoft.com/office/officeart/2011/layout/TabList"/>
    <dgm:cxn modelId="{CE06236C-4F84-4341-B94B-083A272477ED}" type="presParOf" srcId="{E7193DB9-E2A0-42BF-9D22-96544247F999}" destId="{336875EA-9D35-4892-B740-F3843A583A3E}" srcOrd="1" destOrd="0" presId="urn:microsoft.com/office/officeart/2011/layout/TabList"/>
    <dgm:cxn modelId="{91500246-6FA4-4481-A097-C4FE04C14B42}" type="presParOf" srcId="{E7193DB9-E2A0-42BF-9D22-96544247F999}" destId="{3BFC6728-3ADF-4163-984C-AFEDEA6B6044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4E6CEC-04E4-4472-ACBF-286F7E342100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3FD3D41-0C8F-49CA-861A-C57F29FEF757}">
      <dgm:prSet phldrT="[文字]" custT="1"/>
      <dgm:spPr/>
      <dgm:t>
        <a:bodyPr/>
        <a:lstStyle/>
        <a:p>
          <a:r>
            <a:rPr lang="zh-TW" altLang="en-US" sz="7200" strike="noStrike" baseline="0" dirty="0" smtClean="0"/>
            <a:t>讀書計畫</a:t>
          </a:r>
          <a:endParaRPr lang="zh-TW" altLang="en-US" sz="7200" strike="noStrike" baseline="0" dirty="0"/>
        </a:p>
      </dgm:t>
    </dgm:pt>
    <dgm:pt modelId="{7BA11C90-C658-4F34-870D-4CB100EA5067}" type="parTrans" cxnId="{75568CA3-A565-42E8-88CE-87742CDA753B}">
      <dgm:prSet/>
      <dgm:spPr/>
      <dgm:t>
        <a:bodyPr/>
        <a:lstStyle/>
        <a:p>
          <a:endParaRPr lang="zh-TW" altLang="en-US"/>
        </a:p>
      </dgm:t>
    </dgm:pt>
    <dgm:pt modelId="{32B8B7B6-9E38-42AD-AA00-9196B0C52BCC}" type="sibTrans" cxnId="{75568CA3-A565-42E8-88CE-87742CDA753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zh-TW" altLang="en-US"/>
        </a:p>
      </dgm:t>
    </dgm:pt>
    <dgm:pt modelId="{54E9F780-A4C6-4226-B262-CA5D7673A274}" type="pres">
      <dgm:prSet presAssocID="{D64E6CEC-04E4-4472-ACBF-286F7E342100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DE17A14B-CF11-4F2C-BF12-8D95DEEFB673}" type="pres">
      <dgm:prSet presAssocID="{E3FD3D41-0C8F-49CA-861A-C57F29FEF757}" presName="parent_text_1" presStyleLbl="revTx" presStyleIdx="0" presStyleCnt="1" custLinFactNeighborX="34216" custLinFactNeighborY="-524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18E068-ACDF-4BA9-AB40-3D7903448FE1}" type="pres">
      <dgm:prSet presAssocID="{E3FD3D41-0C8F-49CA-861A-C57F29FEF757}" presName="image_accent_1" presStyleCnt="0"/>
      <dgm:spPr/>
    </dgm:pt>
    <dgm:pt modelId="{99AB1285-8B93-41B3-B19B-A561D721513B}" type="pres">
      <dgm:prSet presAssocID="{E3FD3D41-0C8F-49CA-861A-C57F29FEF757}" presName="imageAccentRepeatNode" presStyleLbl="alignNode1" presStyleIdx="0" presStyleCnt="2"/>
      <dgm:spPr/>
    </dgm:pt>
    <dgm:pt modelId="{FE597775-146F-4FD8-B429-71DE34C7E906}" type="pres">
      <dgm:prSet presAssocID="{E3FD3D41-0C8F-49CA-861A-C57F29FEF757}" presName="accent_1" presStyleLbl="alignNode1" presStyleIdx="1" presStyleCnt="2"/>
      <dgm:spPr/>
    </dgm:pt>
    <dgm:pt modelId="{0623508E-45F8-4F1E-8659-3B5F5C1E8E17}" type="pres">
      <dgm:prSet presAssocID="{32B8B7B6-9E38-42AD-AA00-9196B0C52BCC}" presName="image_1" presStyleCnt="0"/>
      <dgm:spPr/>
    </dgm:pt>
    <dgm:pt modelId="{2DB9FEC0-B2E5-41C5-B507-91F34A4A4CE0}" type="pres">
      <dgm:prSet presAssocID="{32B8B7B6-9E38-42AD-AA00-9196B0C52BCC}" presName="imageRepeatNode" presStyleLbl="fgImgPlace1" presStyleIdx="0" presStyleCnt="1" custLinFactNeighborX="-956" custLinFactNeighborY="2340"/>
      <dgm:spPr/>
      <dgm:t>
        <a:bodyPr/>
        <a:lstStyle/>
        <a:p>
          <a:endParaRPr lang="zh-TW" altLang="en-US"/>
        </a:p>
      </dgm:t>
    </dgm:pt>
  </dgm:ptLst>
  <dgm:cxnLst>
    <dgm:cxn modelId="{451C860E-9EDE-4446-A738-9939E484E818}" type="presOf" srcId="{E3FD3D41-0C8F-49CA-861A-C57F29FEF757}" destId="{DE17A14B-CF11-4F2C-BF12-8D95DEEFB673}" srcOrd="0" destOrd="0" presId="urn:microsoft.com/office/officeart/2008/layout/BubblePictureList"/>
    <dgm:cxn modelId="{30E833F6-9BB8-4DAD-BDB5-AC21730769A8}" type="presOf" srcId="{32B8B7B6-9E38-42AD-AA00-9196B0C52BCC}" destId="{2DB9FEC0-B2E5-41C5-B507-91F34A4A4CE0}" srcOrd="0" destOrd="0" presId="urn:microsoft.com/office/officeart/2008/layout/BubblePictureList"/>
    <dgm:cxn modelId="{0DCE3B9A-2926-4696-A1C5-7D9126D714ED}" type="presOf" srcId="{D64E6CEC-04E4-4472-ACBF-286F7E342100}" destId="{54E9F780-A4C6-4226-B262-CA5D7673A274}" srcOrd="0" destOrd="0" presId="urn:microsoft.com/office/officeart/2008/layout/BubblePictureList"/>
    <dgm:cxn modelId="{75568CA3-A565-42E8-88CE-87742CDA753B}" srcId="{D64E6CEC-04E4-4472-ACBF-286F7E342100}" destId="{E3FD3D41-0C8F-49CA-861A-C57F29FEF757}" srcOrd="0" destOrd="0" parTransId="{7BA11C90-C658-4F34-870D-4CB100EA5067}" sibTransId="{32B8B7B6-9E38-42AD-AA00-9196B0C52BCC}"/>
    <dgm:cxn modelId="{0832E823-3CC5-4622-8BC0-46A80A68779E}" type="presParOf" srcId="{54E9F780-A4C6-4226-B262-CA5D7673A274}" destId="{DE17A14B-CF11-4F2C-BF12-8D95DEEFB673}" srcOrd="0" destOrd="0" presId="urn:microsoft.com/office/officeart/2008/layout/BubblePictureList"/>
    <dgm:cxn modelId="{24850C55-4338-461D-B54D-19BC15C32E3A}" type="presParOf" srcId="{54E9F780-A4C6-4226-B262-CA5D7673A274}" destId="{1818E068-ACDF-4BA9-AB40-3D7903448FE1}" srcOrd="1" destOrd="0" presId="urn:microsoft.com/office/officeart/2008/layout/BubblePictureList"/>
    <dgm:cxn modelId="{0A04C36F-D36B-4014-A7F9-5B49A5DA8468}" type="presParOf" srcId="{1818E068-ACDF-4BA9-AB40-3D7903448FE1}" destId="{99AB1285-8B93-41B3-B19B-A561D721513B}" srcOrd="0" destOrd="0" presId="urn:microsoft.com/office/officeart/2008/layout/BubblePictureList"/>
    <dgm:cxn modelId="{C245E7F7-94B1-4ACB-AE56-00DDBAD350C2}" type="presParOf" srcId="{54E9F780-A4C6-4226-B262-CA5D7673A274}" destId="{FE597775-146F-4FD8-B429-71DE34C7E906}" srcOrd="2" destOrd="0" presId="urn:microsoft.com/office/officeart/2008/layout/BubblePictureList"/>
    <dgm:cxn modelId="{FD0B279D-4FEB-4EF1-A455-DE43ED104D56}" type="presParOf" srcId="{54E9F780-A4C6-4226-B262-CA5D7673A274}" destId="{0623508E-45F8-4F1E-8659-3B5F5C1E8E17}" srcOrd="3" destOrd="0" presId="urn:microsoft.com/office/officeart/2008/layout/BubblePictureList"/>
    <dgm:cxn modelId="{9EBF68E2-29DA-4BEB-9863-1958BE316079}" type="presParOf" srcId="{0623508E-45F8-4F1E-8659-3B5F5C1E8E17}" destId="{2DB9FEC0-B2E5-41C5-B507-91F34A4A4CE0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DC288C-19E2-405A-8BD8-78618FDEDB1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1E27341-4CB7-41A2-8331-BEBBB639651D}">
      <dgm:prSet phldrT="[文字]"/>
      <dgm:spPr/>
      <dgm:t>
        <a:bodyPr/>
        <a:lstStyle/>
        <a:p>
          <a:r>
            <a:rPr lang="zh-TW" altLang="en-US" dirty="0" smtClean="0"/>
            <a:t>近程</a:t>
          </a:r>
          <a:endParaRPr lang="zh-TW" altLang="en-US" dirty="0"/>
        </a:p>
      </dgm:t>
    </dgm:pt>
    <dgm:pt modelId="{142EB93E-4277-400F-ADF8-CD80937C0EAB}" type="parTrans" cxnId="{EC43BB70-3F19-4915-8F3C-F5A22B6E3A50}">
      <dgm:prSet/>
      <dgm:spPr/>
      <dgm:t>
        <a:bodyPr/>
        <a:lstStyle/>
        <a:p>
          <a:endParaRPr lang="zh-TW" altLang="en-US"/>
        </a:p>
      </dgm:t>
    </dgm:pt>
    <dgm:pt modelId="{5DF0C75C-1239-42B1-87CB-F7176804DCB0}" type="sibTrans" cxnId="{EC43BB70-3F19-4915-8F3C-F5A22B6E3A50}">
      <dgm:prSet/>
      <dgm:spPr/>
      <dgm:t>
        <a:bodyPr/>
        <a:lstStyle/>
        <a:p>
          <a:endParaRPr lang="zh-TW" altLang="en-US"/>
        </a:p>
      </dgm:t>
    </dgm:pt>
    <dgm:pt modelId="{8A7CF191-D0EF-4A95-908F-1F55F07BB29A}">
      <dgm:prSet phldrT="[文字]" custT="1"/>
      <dgm:spPr/>
      <dgm:t>
        <a:bodyPr/>
        <a:lstStyle/>
        <a:p>
          <a:r>
            <a:rPr lang="zh-TW" altLang="en-US" sz="1600" strike="noStrike" baseline="0" dirty="0" smtClean="0"/>
            <a:t>加強自己的英文能力</a:t>
          </a:r>
          <a:endParaRPr lang="zh-TW" altLang="en-US" sz="1600" strike="noStrike" baseline="0" dirty="0"/>
        </a:p>
      </dgm:t>
    </dgm:pt>
    <dgm:pt modelId="{3A5AAB30-3516-4DDD-9FCA-9C5481AEF5EC}" type="parTrans" cxnId="{3F488A12-538B-417E-8430-D03F503235FB}">
      <dgm:prSet/>
      <dgm:spPr/>
      <dgm:t>
        <a:bodyPr/>
        <a:lstStyle/>
        <a:p>
          <a:endParaRPr lang="zh-TW" altLang="en-US"/>
        </a:p>
      </dgm:t>
    </dgm:pt>
    <dgm:pt modelId="{D98CE1CC-9D74-4801-89B3-DDFFFECB42D7}" type="sibTrans" cxnId="{3F488A12-538B-417E-8430-D03F503235FB}">
      <dgm:prSet/>
      <dgm:spPr/>
      <dgm:t>
        <a:bodyPr/>
        <a:lstStyle/>
        <a:p>
          <a:endParaRPr lang="zh-TW" altLang="en-US"/>
        </a:p>
      </dgm:t>
    </dgm:pt>
    <dgm:pt modelId="{7128A838-6B57-4DD3-956B-91E6E76719FF}">
      <dgm:prSet phldrT="[文字]" custT="1"/>
      <dgm:spPr/>
      <dgm:t>
        <a:bodyPr/>
        <a:lstStyle/>
        <a:p>
          <a:r>
            <a:rPr lang="zh-TW" altLang="en-US" sz="1600" dirty="0" smtClean="0"/>
            <a:t>加強電腦軟體應用方面的能力</a:t>
          </a:r>
          <a:endParaRPr lang="zh-TW" altLang="en-US" sz="1600" dirty="0"/>
        </a:p>
      </dgm:t>
    </dgm:pt>
    <dgm:pt modelId="{693C5C4E-5BA5-4B7C-91D8-1D9F8C7B29AC}" type="parTrans" cxnId="{CCEB9968-B701-405F-A3FF-15AB211A31CB}">
      <dgm:prSet/>
      <dgm:spPr/>
      <dgm:t>
        <a:bodyPr/>
        <a:lstStyle/>
        <a:p>
          <a:endParaRPr lang="zh-TW" altLang="en-US"/>
        </a:p>
      </dgm:t>
    </dgm:pt>
    <dgm:pt modelId="{05DFC6B7-3A81-48D6-AAE3-3750C2CAD1C1}" type="sibTrans" cxnId="{CCEB9968-B701-405F-A3FF-15AB211A31CB}">
      <dgm:prSet/>
      <dgm:spPr/>
      <dgm:t>
        <a:bodyPr/>
        <a:lstStyle/>
        <a:p>
          <a:endParaRPr lang="zh-TW" altLang="en-US"/>
        </a:p>
      </dgm:t>
    </dgm:pt>
    <dgm:pt modelId="{95B72AE7-BE8B-4532-9625-F9343550121B}">
      <dgm:prSet phldrT="[文字]"/>
      <dgm:spPr/>
      <dgm:t>
        <a:bodyPr/>
        <a:lstStyle/>
        <a:p>
          <a:r>
            <a:rPr lang="zh-TW" altLang="en-US" dirty="0" smtClean="0"/>
            <a:t>中程</a:t>
          </a:r>
          <a:endParaRPr lang="zh-TW" altLang="en-US" dirty="0"/>
        </a:p>
      </dgm:t>
    </dgm:pt>
    <dgm:pt modelId="{D832CBD0-2232-493D-88AC-C0160C9E6BA2}" type="parTrans" cxnId="{FEFE5307-D970-4D65-A08C-6B44AF2427FE}">
      <dgm:prSet/>
      <dgm:spPr/>
      <dgm:t>
        <a:bodyPr/>
        <a:lstStyle/>
        <a:p>
          <a:endParaRPr lang="zh-TW" altLang="en-US"/>
        </a:p>
      </dgm:t>
    </dgm:pt>
    <dgm:pt modelId="{F84237C9-024E-49B0-B083-A1D055D83F43}" type="sibTrans" cxnId="{FEFE5307-D970-4D65-A08C-6B44AF2427FE}">
      <dgm:prSet/>
      <dgm:spPr/>
      <dgm:t>
        <a:bodyPr/>
        <a:lstStyle/>
        <a:p>
          <a:endParaRPr lang="zh-TW" altLang="en-US"/>
        </a:p>
      </dgm:t>
    </dgm:pt>
    <dgm:pt modelId="{9BAB2017-7B27-4155-B3A0-F0BA7848FD0A}">
      <dgm:prSet phldrT="[文字]" custT="1"/>
      <dgm:spPr/>
      <dgm:t>
        <a:bodyPr/>
        <a:lstStyle/>
        <a:p>
          <a:r>
            <a:rPr lang="zh-TW" altLang="en-US" sz="1600" dirty="0" smtClean="0"/>
            <a:t>著重於專業必修科目，奠定良好的根基</a:t>
          </a:r>
          <a:endParaRPr lang="zh-TW" altLang="en-US" sz="1600" dirty="0"/>
        </a:p>
      </dgm:t>
    </dgm:pt>
    <dgm:pt modelId="{50C70F00-3D01-4497-9D5A-33FA5D80EB97}" type="parTrans" cxnId="{CBD21F3C-FC81-41BB-A0FA-95BB60A1AD3D}">
      <dgm:prSet/>
      <dgm:spPr/>
      <dgm:t>
        <a:bodyPr/>
        <a:lstStyle/>
        <a:p>
          <a:endParaRPr lang="zh-TW" altLang="en-US"/>
        </a:p>
      </dgm:t>
    </dgm:pt>
    <dgm:pt modelId="{50558DF0-17A1-45C5-B5D8-3E723745D6D4}" type="sibTrans" cxnId="{CBD21F3C-FC81-41BB-A0FA-95BB60A1AD3D}">
      <dgm:prSet/>
      <dgm:spPr/>
      <dgm:t>
        <a:bodyPr/>
        <a:lstStyle/>
        <a:p>
          <a:endParaRPr lang="zh-TW" altLang="en-US"/>
        </a:p>
      </dgm:t>
    </dgm:pt>
    <dgm:pt modelId="{54CD8716-4EC1-4BB5-A381-84540FB9441C}">
      <dgm:prSet phldrT="[文字]" custT="1"/>
      <dgm:spPr/>
      <dgm:t>
        <a:bodyPr/>
        <a:lstStyle/>
        <a:p>
          <a:r>
            <a:rPr lang="zh-TW" altLang="en-US" sz="1600" dirty="0" smtClean="0"/>
            <a:t>選修管理方面的課程</a:t>
          </a:r>
          <a:endParaRPr lang="zh-TW" altLang="en-US" sz="1600" dirty="0"/>
        </a:p>
      </dgm:t>
    </dgm:pt>
    <dgm:pt modelId="{6A803362-BC78-4ED2-BFE0-9B03FC2761E8}" type="parTrans" cxnId="{32A7A654-C043-4C37-B3CE-BB719065394A}">
      <dgm:prSet/>
      <dgm:spPr/>
      <dgm:t>
        <a:bodyPr/>
        <a:lstStyle/>
        <a:p>
          <a:endParaRPr lang="zh-TW" altLang="en-US"/>
        </a:p>
      </dgm:t>
    </dgm:pt>
    <dgm:pt modelId="{0DD59AA2-2E4C-410F-8354-679E2CD1A0BA}" type="sibTrans" cxnId="{32A7A654-C043-4C37-B3CE-BB719065394A}">
      <dgm:prSet/>
      <dgm:spPr/>
      <dgm:t>
        <a:bodyPr/>
        <a:lstStyle/>
        <a:p>
          <a:endParaRPr lang="zh-TW" altLang="en-US"/>
        </a:p>
      </dgm:t>
    </dgm:pt>
    <dgm:pt modelId="{2465DCA3-7481-4B92-8E7B-BEEBA3B72632}">
      <dgm:prSet phldrT="[文字]"/>
      <dgm:spPr/>
      <dgm:t>
        <a:bodyPr/>
        <a:lstStyle/>
        <a:p>
          <a:r>
            <a:rPr lang="zh-TW" altLang="en-US" dirty="0" smtClean="0"/>
            <a:t>遠程</a:t>
          </a:r>
          <a:endParaRPr lang="zh-TW" altLang="en-US" dirty="0"/>
        </a:p>
      </dgm:t>
    </dgm:pt>
    <dgm:pt modelId="{AA46EBF2-6C39-4394-8C1C-7FB102D76975}" type="parTrans" cxnId="{C091548A-D1FE-4B7E-A3F6-A71FFB21EC69}">
      <dgm:prSet/>
      <dgm:spPr/>
      <dgm:t>
        <a:bodyPr/>
        <a:lstStyle/>
        <a:p>
          <a:endParaRPr lang="zh-TW" altLang="en-US"/>
        </a:p>
      </dgm:t>
    </dgm:pt>
    <dgm:pt modelId="{C54B7E27-D618-48AA-A90C-B831F3039D8C}" type="sibTrans" cxnId="{C091548A-D1FE-4B7E-A3F6-A71FFB21EC69}">
      <dgm:prSet/>
      <dgm:spPr/>
      <dgm:t>
        <a:bodyPr/>
        <a:lstStyle/>
        <a:p>
          <a:endParaRPr lang="zh-TW" altLang="en-US"/>
        </a:p>
      </dgm:t>
    </dgm:pt>
    <dgm:pt modelId="{3E517AC5-9DEF-4A4F-BFA7-4459448EAE5C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600" dirty="0" smtClean="0"/>
            <a:t>利用閒暇時間多參加演講、研討會</a:t>
          </a:r>
          <a:endParaRPr lang="zh-TW" altLang="en-US" sz="1600" dirty="0"/>
        </a:p>
      </dgm:t>
    </dgm:pt>
    <dgm:pt modelId="{42E5F0B9-6F4C-4EA2-9AFD-EB67EC8647A8}" type="parTrans" cxnId="{640E5077-DACA-4D9D-BD98-F5BEDA3BC578}">
      <dgm:prSet/>
      <dgm:spPr/>
      <dgm:t>
        <a:bodyPr/>
        <a:lstStyle/>
        <a:p>
          <a:endParaRPr lang="zh-TW" altLang="en-US"/>
        </a:p>
      </dgm:t>
    </dgm:pt>
    <dgm:pt modelId="{D0ED52D9-160A-46AC-A30D-6B109555B767}" type="sibTrans" cxnId="{640E5077-DACA-4D9D-BD98-F5BEDA3BC578}">
      <dgm:prSet/>
      <dgm:spPr/>
      <dgm:t>
        <a:bodyPr/>
        <a:lstStyle/>
        <a:p>
          <a:endParaRPr lang="zh-TW" altLang="en-US"/>
        </a:p>
      </dgm:t>
    </dgm:pt>
    <dgm:pt modelId="{65064C66-C5ED-4712-BE97-4BF1335C2B37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600" dirty="0" smtClean="0"/>
            <a:t>畢業後先投入職場，增加自己職場上的經驗</a:t>
          </a:r>
          <a:endParaRPr lang="zh-TW" altLang="en-US" sz="1600" dirty="0"/>
        </a:p>
      </dgm:t>
    </dgm:pt>
    <dgm:pt modelId="{758BFD08-0511-43A5-BAF2-8946FB7774EF}" type="parTrans" cxnId="{24961380-4C04-45B2-8967-5FF55405C5CD}">
      <dgm:prSet/>
      <dgm:spPr/>
    </dgm:pt>
    <dgm:pt modelId="{96778DA8-F51B-4625-84FF-94B20DAC1D58}" type="sibTrans" cxnId="{24961380-4C04-45B2-8967-5FF55405C5CD}">
      <dgm:prSet/>
      <dgm:spPr/>
    </dgm:pt>
    <dgm:pt modelId="{F1D30704-23F7-4DFB-A431-9FA834374511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600" dirty="0" smtClean="0"/>
            <a:t>持續深造、擴展自己知識領域</a:t>
          </a:r>
          <a:endParaRPr lang="zh-TW" altLang="en-US" sz="1600" dirty="0"/>
        </a:p>
      </dgm:t>
    </dgm:pt>
    <dgm:pt modelId="{CB2B59BB-F9CC-449D-9F00-5CE648941C4F}" type="parTrans" cxnId="{C14416B5-6319-4D4D-BCBA-09FD8B211569}">
      <dgm:prSet/>
      <dgm:spPr/>
    </dgm:pt>
    <dgm:pt modelId="{F37CD164-1221-4C94-A633-7030EAAD3C35}" type="sibTrans" cxnId="{C14416B5-6319-4D4D-BCBA-09FD8B211569}">
      <dgm:prSet/>
      <dgm:spPr/>
    </dgm:pt>
    <dgm:pt modelId="{40A32710-DAA9-4E5E-ADA7-5578D6EFEA0D}" type="pres">
      <dgm:prSet presAssocID="{0BDC288C-19E2-405A-8BD8-78618FDEDB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C6258C3-136E-43A0-9782-E8E7969D1EE2}" type="pres">
      <dgm:prSet presAssocID="{81E27341-4CB7-41A2-8331-BEBBB639651D}" presName="composite" presStyleCnt="0"/>
      <dgm:spPr/>
    </dgm:pt>
    <dgm:pt modelId="{A1D636A4-A2E0-414E-B73D-DF455215B8DD}" type="pres">
      <dgm:prSet presAssocID="{81E27341-4CB7-41A2-8331-BEBBB639651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6FCE02-8FA2-4E29-9B81-CABFC531E49A}" type="pres">
      <dgm:prSet presAssocID="{81E27341-4CB7-41A2-8331-BEBBB639651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63D383-56A7-483E-B00F-DD5C0858B646}" type="pres">
      <dgm:prSet presAssocID="{5DF0C75C-1239-42B1-87CB-F7176804DCB0}" presName="sp" presStyleCnt="0"/>
      <dgm:spPr/>
    </dgm:pt>
    <dgm:pt modelId="{C305767E-4876-4F84-94BA-E46234F85C28}" type="pres">
      <dgm:prSet presAssocID="{95B72AE7-BE8B-4532-9625-F9343550121B}" presName="composite" presStyleCnt="0"/>
      <dgm:spPr/>
    </dgm:pt>
    <dgm:pt modelId="{51483EF0-411D-4C9D-A848-B3FE55E0710A}" type="pres">
      <dgm:prSet presAssocID="{95B72AE7-BE8B-4532-9625-F9343550121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47C0E1-DA2B-49D4-A004-B1EBD51CE525}" type="pres">
      <dgm:prSet presAssocID="{95B72AE7-BE8B-4532-9625-F9343550121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B06077-75CF-4C3B-94B1-E1607D74D322}" type="pres">
      <dgm:prSet presAssocID="{F84237C9-024E-49B0-B083-A1D055D83F43}" presName="sp" presStyleCnt="0"/>
      <dgm:spPr/>
    </dgm:pt>
    <dgm:pt modelId="{DDCCA4CD-E792-4C58-AB38-F23122C64641}" type="pres">
      <dgm:prSet presAssocID="{2465DCA3-7481-4B92-8E7B-BEEBA3B72632}" presName="composite" presStyleCnt="0"/>
      <dgm:spPr/>
    </dgm:pt>
    <dgm:pt modelId="{904935E1-28FA-4258-BDCC-152E283B663B}" type="pres">
      <dgm:prSet presAssocID="{2465DCA3-7481-4B92-8E7B-BEEBA3B7263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0E0DAD-AB51-4F2F-A1B2-78FEB296CFEB}" type="pres">
      <dgm:prSet presAssocID="{2465DCA3-7481-4B92-8E7B-BEEBA3B7263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85D3EEA-66E7-4900-96FA-6CE4474A4C9A}" type="presOf" srcId="{F1D30704-23F7-4DFB-A431-9FA834374511}" destId="{770E0DAD-AB51-4F2F-A1B2-78FEB296CFEB}" srcOrd="0" destOrd="2" presId="urn:microsoft.com/office/officeart/2005/8/layout/chevron2"/>
    <dgm:cxn modelId="{C4A4EA87-AFFC-4A54-8C04-54EB80490D91}" type="presOf" srcId="{9BAB2017-7B27-4155-B3A0-F0BA7848FD0A}" destId="{2247C0E1-DA2B-49D4-A004-B1EBD51CE525}" srcOrd="0" destOrd="0" presId="urn:microsoft.com/office/officeart/2005/8/layout/chevron2"/>
    <dgm:cxn modelId="{C091548A-D1FE-4B7E-A3F6-A71FFB21EC69}" srcId="{0BDC288C-19E2-405A-8BD8-78618FDEDB13}" destId="{2465DCA3-7481-4B92-8E7B-BEEBA3B72632}" srcOrd="2" destOrd="0" parTransId="{AA46EBF2-6C39-4394-8C1C-7FB102D76975}" sibTransId="{C54B7E27-D618-48AA-A90C-B831F3039D8C}"/>
    <dgm:cxn modelId="{7A67D42F-100A-4920-AA6B-7AA28A6FF08E}" type="presOf" srcId="{81E27341-4CB7-41A2-8331-BEBBB639651D}" destId="{A1D636A4-A2E0-414E-B73D-DF455215B8DD}" srcOrd="0" destOrd="0" presId="urn:microsoft.com/office/officeart/2005/8/layout/chevron2"/>
    <dgm:cxn modelId="{CB430450-7955-44D4-BAF8-855E462BBF6A}" type="presOf" srcId="{7128A838-6B57-4DD3-956B-91E6E76719FF}" destId="{ED6FCE02-8FA2-4E29-9B81-CABFC531E49A}" srcOrd="0" destOrd="1" presId="urn:microsoft.com/office/officeart/2005/8/layout/chevron2"/>
    <dgm:cxn modelId="{B41B048F-95FC-44BF-BF9E-3519001194EE}" type="presOf" srcId="{8A7CF191-D0EF-4A95-908F-1F55F07BB29A}" destId="{ED6FCE02-8FA2-4E29-9B81-CABFC531E49A}" srcOrd="0" destOrd="0" presId="urn:microsoft.com/office/officeart/2005/8/layout/chevron2"/>
    <dgm:cxn modelId="{CCEB9968-B701-405F-A3FF-15AB211A31CB}" srcId="{81E27341-4CB7-41A2-8331-BEBBB639651D}" destId="{7128A838-6B57-4DD3-956B-91E6E76719FF}" srcOrd="1" destOrd="0" parTransId="{693C5C4E-5BA5-4B7C-91D8-1D9F8C7B29AC}" sibTransId="{05DFC6B7-3A81-48D6-AAE3-3750C2CAD1C1}"/>
    <dgm:cxn modelId="{D952EC7F-B360-46CE-BCBB-592308AE9A20}" type="presOf" srcId="{2465DCA3-7481-4B92-8E7B-BEEBA3B72632}" destId="{904935E1-28FA-4258-BDCC-152E283B663B}" srcOrd="0" destOrd="0" presId="urn:microsoft.com/office/officeart/2005/8/layout/chevron2"/>
    <dgm:cxn modelId="{EC43BB70-3F19-4915-8F3C-F5A22B6E3A50}" srcId="{0BDC288C-19E2-405A-8BD8-78618FDEDB13}" destId="{81E27341-4CB7-41A2-8331-BEBBB639651D}" srcOrd="0" destOrd="0" parTransId="{142EB93E-4277-400F-ADF8-CD80937C0EAB}" sibTransId="{5DF0C75C-1239-42B1-87CB-F7176804DCB0}"/>
    <dgm:cxn modelId="{24961380-4C04-45B2-8967-5FF55405C5CD}" srcId="{2465DCA3-7481-4B92-8E7B-BEEBA3B72632}" destId="{65064C66-C5ED-4712-BE97-4BF1335C2B37}" srcOrd="1" destOrd="0" parTransId="{758BFD08-0511-43A5-BAF2-8946FB7774EF}" sibTransId="{96778DA8-F51B-4625-84FF-94B20DAC1D58}"/>
    <dgm:cxn modelId="{92FE26A2-87F5-46FF-B543-CA86DE6520B7}" type="presOf" srcId="{65064C66-C5ED-4712-BE97-4BF1335C2B37}" destId="{770E0DAD-AB51-4F2F-A1B2-78FEB296CFEB}" srcOrd="0" destOrd="1" presId="urn:microsoft.com/office/officeart/2005/8/layout/chevron2"/>
    <dgm:cxn modelId="{32A7A654-C043-4C37-B3CE-BB719065394A}" srcId="{95B72AE7-BE8B-4532-9625-F9343550121B}" destId="{54CD8716-4EC1-4BB5-A381-84540FB9441C}" srcOrd="1" destOrd="0" parTransId="{6A803362-BC78-4ED2-BFE0-9B03FC2761E8}" sibTransId="{0DD59AA2-2E4C-410F-8354-679E2CD1A0BA}"/>
    <dgm:cxn modelId="{91FCC966-6061-4EA3-B9A5-086960ACA045}" type="presOf" srcId="{3E517AC5-9DEF-4A4F-BFA7-4459448EAE5C}" destId="{770E0DAD-AB51-4F2F-A1B2-78FEB296CFEB}" srcOrd="0" destOrd="0" presId="urn:microsoft.com/office/officeart/2005/8/layout/chevron2"/>
    <dgm:cxn modelId="{85735B24-A41B-494E-BE6D-1B99EE28F2D9}" type="presOf" srcId="{0BDC288C-19E2-405A-8BD8-78618FDEDB13}" destId="{40A32710-DAA9-4E5E-ADA7-5578D6EFEA0D}" srcOrd="0" destOrd="0" presId="urn:microsoft.com/office/officeart/2005/8/layout/chevron2"/>
    <dgm:cxn modelId="{A840C125-E105-4788-8FB7-4F0C0A2EB722}" type="presOf" srcId="{95B72AE7-BE8B-4532-9625-F9343550121B}" destId="{51483EF0-411D-4C9D-A848-B3FE55E0710A}" srcOrd="0" destOrd="0" presId="urn:microsoft.com/office/officeart/2005/8/layout/chevron2"/>
    <dgm:cxn modelId="{C14416B5-6319-4D4D-BCBA-09FD8B211569}" srcId="{2465DCA3-7481-4B92-8E7B-BEEBA3B72632}" destId="{F1D30704-23F7-4DFB-A431-9FA834374511}" srcOrd="2" destOrd="0" parTransId="{CB2B59BB-F9CC-449D-9F00-5CE648941C4F}" sibTransId="{F37CD164-1221-4C94-A633-7030EAAD3C35}"/>
    <dgm:cxn modelId="{351FD1E6-AC03-40A8-B7BD-A98D6E424C9F}" type="presOf" srcId="{54CD8716-4EC1-4BB5-A381-84540FB9441C}" destId="{2247C0E1-DA2B-49D4-A004-B1EBD51CE525}" srcOrd="0" destOrd="1" presId="urn:microsoft.com/office/officeart/2005/8/layout/chevron2"/>
    <dgm:cxn modelId="{FEFE5307-D970-4D65-A08C-6B44AF2427FE}" srcId="{0BDC288C-19E2-405A-8BD8-78618FDEDB13}" destId="{95B72AE7-BE8B-4532-9625-F9343550121B}" srcOrd="1" destOrd="0" parTransId="{D832CBD0-2232-493D-88AC-C0160C9E6BA2}" sibTransId="{F84237C9-024E-49B0-B083-A1D055D83F43}"/>
    <dgm:cxn modelId="{CBD21F3C-FC81-41BB-A0FA-95BB60A1AD3D}" srcId="{95B72AE7-BE8B-4532-9625-F9343550121B}" destId="{9BAB2017-7B27-4155-B3A0-F0BA7848FD0A}" srcOrd="0" destOrd="0" parTransId="{50C70F00-3D01-4497-9D5A-33FA5D80EB97}" sibTransId="{50558DF0-17A1-45C5-B5D8-3E723745D6D4}"/>
    <dgm:cxn modelId="{640E5077-DACA-4D9D-BD98-F5BEDA3BC578}" srcId="{2465DCA3-7481-4B92-8E7B-BEEBA3B72632}" destId="{3E517AC5-9DEF-4A4F-BFA7-4459448EAE5C}" srcOrd="0" destOrd="0" parTransId="{42E5F0B9-6F4C-4EA2-9AFD-EB67EC8647A8}" sibTransId="{D0ED52D9-160A-46AC-A30D-6B109555B767}"/>
    <dgm:cxn modelId="{3F488A12-538B-417E-8430-D03F503235FB}" srcId="{81E27341-4CB7-41A2-8331-BEBBB639651D}" destId="{8A7CF191-D0EF-4A95-908F-1F55F07BB29A}" srcOrd="0" destOrd="0" parTransId="{3A5AAB30-3516-4DDD-9FCA-9C5481AEF5EC}" sibTransId="{D98CE1CC-9D74-4801-89B3-DDFFFECB42D7}"/>
    <dgm:cxn modelId="{6E8117F1-B17E-45A8-A945-A63DB2602A44}" type="presParOf" srcId="{40A32710-DAA9-4E5E-ADA7-5578D6EFEA0D}" destId="{2C6258C3-136E-43A0-9782-E8E7969D1EE2}" srcOrd="0" destOrd="0" presId="urn:microsoft.com/office/officeart/2005/8/layout/chevron2"/>
    <dgm:cxn modelId="{690667BB-FFC9-4F56-9841-38E79870A32B}" type="presParOf" srcId="{2C6258C3-136E-43A0-9782-E8E7969D1EE2}" destId="{A1D636A4-A2E0-414E-B73D-DF455215B8DD}" srcOrd="0" destOrd="0" presId="urn:microsoft.com/office/officeart/2005/8/layout/chevron2"/>
    <dgm:cxn modelId="{BA7D1075-14B9-45E0-8205-9BFFB7083B55}" type="presParOf" srcId="{2C6258C3-136E-43A0-9782-E8E7969D1EE2}" destId="{ED6FCE02-8FA2-4E29-9B81-CABFC531E49A}" srcOrd="1" destOrd="0" presId="urn:microsoft.com/office/officeart/2005/8/layout/chevron2"/>
    <dgm:cxn modelId="{EE7ECC6C-F734-4945-8AC2-7728C262289A}" type="presParOf" srcId="{40A32710-DAA9-4E5E-ADA7-5578D6EFEA0D}" destId="{8263D383-56A7-483E-B00F-DD5C0858B646}" srcOrd="1" destOrd="0" presId="urn:microsoft.com/office/officeart/2005/8/layout/chevron2"/>
    <dgm:cxn modelId="{C1E4FF6C-C4F4-43F4-8935-623637D47511}" type="presParOf" srcId="{40A32710-DAA9-4E5E-ADA7-5578D6EFEA0D}" destId="{C305767E-4876-4F84-94BA-E46234F85C28}" srcOrd="2" destOrd="0" presId="urn:microsoft.com/office/officeart/2005/8/layout/chevron2"/>
    <dgm:cxn modelId="{CB5D8EF7-1B00-4775-BF09-C90C0E166E75}" type="presParOf" srcId="{C305767E-4876-4F84-94BA-E46234F85C28}" destId="{51483EF0-411D-4C9D-A848-B3FE55E0710A}" srcOrd="0" destOrd="0" presId="urn:microsoft.com/office/officeart/2005/8/layout/chevron2"/>
    <dgm:cxn modelId="{14B3ED0B-67E8-4C4C-97CB-5A59DD565826}" type="presParOf" srcId="{C305767E-4876-4F84-94BA-E46234F85C28}" destId="{2247C0E1-DA2B-49D4-A004-B1EBD51CE525}" srcOrd="1" destOrd="0" presId="urn:microsoft.com/office/officeart/2005/8/layout/chevron2"/>
    <dgm:cxn modelId="{97108BF4-7AC8-4986-A7B1-24992CDC7D94}" type="presParOf" srcId="{40A32710-DAA9-4E5E-ADA7-5578D6EFEA0D}" destId="{5BB06077-75CF-4C3B-94B1-E1607D74D322}" srcOrd="3" destOrd="0" presId="urn:microsoft.com/office/officeart/2005/8/layout/chevron2"/>
    <dgm:cxn modelId="{5F80636A-1D23-4CC0-8C35-17CD0CBAC0E3}" type="presParOf" srcId="{40A32710-DAA9-4E5E-ADA7-5578D6EFEA0D}" destId="{DDCCA4CD-E792-4C58-AB38-F23122C64641}" srcOrd="4" destOrd="0" presId="urn:microsoft.com/office/officeart/2005/8/layout/chevron2"/>
    <dgm:cxn modelId="{D893C55C-6527-46DE-A042-29CA70BD4F0B}" type="presParOf" srcId="{DDCCA4CD-E792-4C58-AB38-F23122C64641}" destId="{904935E1-28FA-4258-BDCC-152E283B663B}" srcOrd="0" destOrd="0" presId="urn:microsoft.com/office/officeart/2005/8/layout/chevron2"/>
    <dgm:cxn modelId="{316C8693-733E-4E49-9C21-548A417C3B0E}" type="presParOf" srcId="{DDCCA4CD-E792-4C58-AB38-F23122C64641}" destId="{770E0DAD-AB51-4F2F-A1B2-78FEB296CF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8E220B-7BAC-42A7-97F8-A64D56D204F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B43A72B-25B7-4CE4-B758-CDC5D318A830}">
      <dgm:prSet phldrT="[文字]"/>
      <dgm:spPr/>
      <dgm:t>
        <a:bodyPr/>
        <a:lstStyle/>
        <a:p>
          <a:r>
            <a:rPr lang="zh-TW" altLang="en-US" dirty="0" smtClean="0"/>
            <a:t>統測成績單</a:t>
          </a:r>
          <a:endParaRPr lang="zh-TW" altLang="en-US" dirty="0"/>
        </a:p>
      </dgm:t>
    </dgm:pt>
    <dgm:pt modelId="{639BCF5A-15C1-4EE8-A323-58108AFABD08}" type="parTrans" cxnId="{F99A7DB4-1614-4AF6-BD46-A93B4F67B60B}">
      <dgm:prSet/>
      <dgm:spPr/>
      <dgm:t>
        <a:bodyPr/>
        <a:lstStyle/>
        <a:p>
          <a:endParaRPr lang="zh-TW" altLang="en-US"/>
        </a:p>
      </dgm:t>
    </dgm:pt>
    <dgm:pt modelId="{EB7E73AD-A844-4E41-9758-DBF922959286}" type="sibTrans" cxnId="{F99A7DB4-1614-4AF6-BD46-A93B4F67B60B}">
      <dgm:prSet/>
      <dgm:spPr/>
      <dgm:t>
        <a:bodyPr/>
        <a:lstStyle/>
        <a:p>
          <a:endParaRPr lang="zh-TW" altLang="en-US"/>
        </a:p>
      </dgm:t>
    </dgm:pt>
    <dgm:pt modelId="{3B5F1363-7E25-4F07-B517-C32B9201EF65}">
      <dgm:prSet phldrT="[文字]"/>
      <dgm:spPr/>
      <dgm:t>
        <a:bodyPr/>
        <a:lstStyle/>
        <a:p>
          <a:r>
            <a:rPr lang="zh-TW" altLang="en-US" dirty="0" smtClean="0"/>
            <a:t>在校成績</a:t>
          </a:r>
          <a:endParaRPr lang="zh-TW" altLang="en-US" dirty="0"/>
        </a:p>
      </dgm:t>
    </dgm:pt>
    <dgm:pt modelId="{44C26125-0067-496D-AAA6-0086F644F9DA}" type="parTrans" cxnId="{7FE53D71-7D24-4138-B9C3-DC08D197EEDF}">
      <dgm:prSet/>
      <dgm:spPr/>
      <dgm:t>
        <a:bodyPr/>
        <a:lstStyle/>
        <a:p>
          <a:endParaRPr lang="zh-TW" altLang="en-US"/>
        </a:p>
      </dgm:t>
    </dgm:pt>
    <dgm:pt modelId="{A0E0064A-9448-41D1-8C4A-AF27C6F280DF}" type="sibTrans" cxnId="{7FE53D71-7D24-4138-B9C3-DC08D197EEDF}">
      <dgm:prSet/>
      <dgm:spPr/>
      <dgm:t>
        <a:bodyPr/>
        <a:lstStyle/>
        <a:p>
          <a:endParaRPr lang="zh-TW" altLang="en-US"/>
        </a:p>
      </dgm:t>
    </dgm:pt>
    <dgm:pt modelId="{2F664618-72D9-4782-9C68-96ABA20F7B99}">
      <dgm:prSet phldrT="[文字]"/>
      <dgm:spPr/>
      <dgm:t>
        <a:bodyPr/>
        <a:lstStyle/>
        <a:p>
          <a:r>
            <a:rPr lang="zh-TW" altLang="en-US" dirty="0" smtClean="0"/>
            <a:t>獎懲證明</a:t>
          </a:r>
          <a:endParaRPr lang="zh-TW" altLang="en-US" dirty="0"/>
        </a:p>
      </dgm:t>
    </dgm:pt>
    <dgm:pt modelId="{4EF99FF1-539F-4D64-9753-200F9B9518C2}" type="parTrans" cxnId="{78B80777-7150-49F4-A5CC-0D962EB7D4BE}">
      <dgm:prSet/>
      <dgm:spPr/>
      <dgm:t>
        <a:bodyPr/>
        <a:lstStyle/>
        <a:p>
          <a:endParaRPr lang="zh-TW" altLang="en-US"/>
        </a:p>
      </dgm:t>
    </dgm:pt>
    <dgm:pt modelId="{D39B8802-D8FC-43CD-8004-6E8BD6A898E9}" type="sibTrans" cxnId="{78B80777-7150-49F4-A5CC-0D962EB7D4BE}">
      <dgm:prSet/>
      <dgm:spPr/>
      <dgm:t>
        <a:bodyPr/>
        <a:lstStyle/>
        <a:p>
          <a:endParaRPr lang="zh-TW" altLang="en-US"/>
        </a:p>
      </dgm:t>
    </dgm:pt>
    <dgm:pt modelId="{16B39D25-C50B-4241-9B9C-7D1F73F8F8B4}">
      <dgm:prSet phldrT="[文字]"/>
      <dgm:spPr/>
      <dgm:t>
        <a:bodyPr/>
        <a:lstStyle/>
        <a:p>
          <a:r>
            <a:rPr lang="zh-TW" altLang="en-US" dirty="0" smtClean="0"/>
            <a:t>幹部與社團證明</a:t>
          </a:r>
          <a:endParaRPr lang="zh-TW" altLang="en-US" dirty="0"/>
        </a:p>
      </dgm:t>
    </dgm:pt>
    <dgm:pt modelId="{454927D2-61AD-456B-BCC2-A33A4C4A4C5B}" type="parTrans" cxnId="{6AF5ECC6-CE57-4AFE-9AB6-8ED98AD40B57}">
      <dgm:prSet/>
      <dgm:spPr/>
      <dgm:t>
        <a:bodyPr/>
        <a:lstStyle/>
        <a:p>
          <a:endParaRPr lang="zh-TW" altLang="en-US"/>
        </a:p>
      </dgm:t>
    </dgm:pt>
    <dgm:pt modelId="{D16C90B2-CE1C-432B-8EE9-419B8B269FC4}" type="sibTrans" cxnId="{6AF5ECC6-CE57-4AFE-9AB6-8ED98AD40B57}">
      <dgm:prSet/>
      <dgm:spPr/>
      <dgm:t>
        <a:bodyPr/>
        <a:lstStyle/>
        <a:p>
          <a:endParaRPr lang="zh-TW" altLang="en-US"/>
        </a:p>
      </dgm:t>
    </dgm:pt>
    <dgm:pt modelId="{71F6DF65-D98F-4B69-82F1-17FB62EB8BB2}" type="pres">
      <dgm:prSet presAssocID="{648E220B-7BAC-42A7-97F8-A64D56D204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31B5A78-3E39-4364-8D48-F0B95181E129}" type="pres">
      <dgm:prSet presAssocID="{AB43A72B-25B7-4CE4-B758-CDC5D318A830}" presName="parentLin" presStyleCnt="0"/>
      <dgm:spPr/>
    </dgm:pt>
    <dgm:pt modelId="{2E26D251-7F43-409F-8DF6-93F5BEB60F81}" type="pres">
      <dgm:prSet presAssocID="{AB43A72B-25B7-4CE4-B758-CDC5D318A830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9F7B8C0E-2BEC-47B0-BEAD-89C2DD72803B}" type="pres">
      <dgm:prSet presAssocID="{AB43A72B-25B7-4CE4-B758-CDC5D318A83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4BCEEE-5CCE-4AD2-B342-CBB06FDF2F39}" type="pres">
      <dgm:prSet presAssocID="{AB43A72B-25B7-4CE4-B758-CDC5D318A830}" presName="negativeSpace" presStyleCnt="0"/>
      <dgm:spPr/>
    </dgm:pt>
    <dgm:pt modelId="{172E55E6-52FA-45A7-98C9-4630B9CBED9E}" type="pres">
      <dgm:prSet presAssocID="{AB43A72B-25B7-4CE4-B758-CDC5D318A830}" presName="childText" presStyleLbl="conFgAcc1" presStyleIdx="0" presStyleCnt="4">
        <dgm:presLayoutVars>
          <dgm:bulletEnabled val="1"/>
        </dgm:presLayoutVars>
      </dgm:prSet>
      <dgm:spPr/>
    </dgm:pt>
    <dgm:pt modelId="{B1035E8D-B0B0-4ADD-B845-7E82EEB38765}" type="pres">
      <dgm:prSet presAssocID="{EB7E73AD-A844-4E41-9758-DBF922959286}" presName="spaceBetweenRectangles" presStyleCnt="0"/>
      <dgm:spPr/>
    </dgm:pt>
    <dgm:pt modelId="{0E7B2DB1-1C84-4A12-90D3-FC84B076204D}" type="pres">
      <dgm:prSet presAssocID="{3B5F1363-7E25-4F07-B517-C32B9201EF65}" presName="parentLin" presStyleCnt="0"/>
      <dgm:spPr/>
    </dgm:pt>
    <dgm:pt modelId="{D3EA1F65-A538-4127-AC24-D24E5343274D}" type="pres">
      <dgm:prSet presAssocID="{3B5F1363-7E25-4F07-B517-C32B9201EF65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1419638A-9920-418B-A1DB-D9FEFC6DB1CD}" type="pres">
      <dgm:prSet presAssocID="{3B5F1363-7E25-4F07-B517-C32B9201EF6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A5C8A8-C4C7-4A4A-9237-1BA7D28022BA}" type="pres">
      <dgm:prSet presAssocID="{3B5F1363-7E25-4F07-B517-C32B9201EF65}" presName="negativeSpace" presStyleCnt="0"/>
      <dgm:spPr/>
    </dgm:pt>
    <dgm:pt modelId="{B47E0832-0B6F-4268-9751-119DF049BBE4}" type="pres">
      <dgm:prSet presAssocID="{3B5F1363-7E25-4F07-B517-C32B9201EF65}" presName="childText" presStyleLbl="conFgAcc1" presStyleIdx="1" presStyleCnt="4">
        <dgm:presLayoutVars>
          <dgm:bulletEnabled val="1"/>
        </dgm:presLayoutVars>
      </dgm:prSet>
      <dgm:spPr/>
    </dgm:pt>
    <dgm:pt modelId="{1B629031-9298-4778-875A-62D691B5A3D4}" type="pres">
      <dgm:prSet presAssocID="{A0E0064A-9448-41D1-8C4A-AF27C6F280DF}" presName="spaceBetweenRectangles" presStyleCnt="0"/>
      <dgm:spPr/>
    </dgm:pt>
    <dgm:pt modelId="{4034E263-2869-44EA-93A9-A44CAF090EB9}" type="pres">
      <dgm:prSet presAssocID="{2F664618-72D9-4782-9C68-96ABA20F7B99}" presName="parentLin" presStyleCnt="0"/>
      <dgm:spPr/>
    </dgm:pt>
    <dgm:pt modelId="{766F424A-8AD5-45AB-9284-BB08A261262A}" type="pres">
      <dgm:prSet presAssocID="{2F664618-72D9-4782-9C68-96ABA20F7B99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FAD66748-F0C8-44A8-8067-773984BD01AB}" type="pres">
      <dgm:prSet presAssocID="{2F664618-72D9-4782-9C68-96ABA20F7B9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DA94CC-DE49-4DD4-B227-A71C7A4FF0C1}" type="pres">
      <dgm:prSet presAssocID="{2F664618-72D9-4782-9C68-96ABA20F7B99}" presName="negativeSpace" presStyleCnt="0"/>
      <dgm:spPr/>
    </dgm:pt>
    <dgm:pt modelId="{EFEE3B77-B4B3-4CBB-8BEE-3C98FA2CFB02}" type="pres">
      <dgm:prSet presAssocID="{2F664618-72D9-4782-9C68-96ABA20F7B99}" presName="childText" presStyleLbl="conFgAcc1" presStyleIdx="2" presStyleCnt="4">
        <dgm:presLayoutVars>
          <dgm:bulletEnabled val="1"/>
        </dgm:presLayoutVars>
      </dgm:prSet>
      <dgm:spPr/>
    </dgm:pt>
    <dgm:pt modelId="{D6E108F4-8E55-4DDB-957A-740808BB4F42}" type="pres">
      <dgm:prSet presAssocID="{D39B8802-D8FC-43CD-8004-6E8BD6A898E9}" presName="spaceBetweenRectangles" presStyleCnt="0"/>
      <dgm:spPr/>
    </dgm:pt>
    <dgm:pt modelId="{CA516AB4-AA8B-42AF-8EC3-D4E53D5D55E5}" type="pres">
      <dgm:prSet presAssocID="{16B39D25-C50B-4241-9B9C-7D1F73F8F8B4}" presName="parentLin" presStyleCnt="0"/>
      <dgm:spPr/>
    </dgm:pt>
    <dgm:pt modelId="{0FEB5FD8-F755-4401-8878-EC5DDF9F9859}" type="pres">
      <dgm:prSet presAssocID="{16B39D25-C50B-4241-9B9C-7D1F73F8F8B4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81C76F32-ADBE-4465-BF83-C39724DE61A2}" type="pres">
      <dgm:prSet presAssocID="{16B39D25-C50B-4241-9B9C-7D1F73F8F8B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1ACB3A-A6BC-4812-906D-26FC7F0F79D5}" type="pres">
      <dgm:prSet presAssocID="{16B39D25-C50B-4241-9B9C-7D1F73F8F8B4}" presName="negativeSpace" presStyleCnt="0"/>
      <dgm:spPr/>
    </dgm:pt>
    <dgm:pt modelId="{032A26E2-AEC8-4596-955A-D914D4A5C00D}" type="pres">
      <dgm:prSet presAssocID="{16B39D25-C50B-4241-9B9C-7D1F73F8F8B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925858C-8BCA-45B9-91A4-275B431C6AED}" type="presOf" srcId="{AB43A72B-25B7-4CE4-B758-CDC5D318A830}" destId="{2E26D251-7F43-409F-8DF6-93F5BEB60F81}" srcOrd="0" destOrd="0" presId="urn:microsoft.com/office/officeart/2005/8/layout/list1"/>
    <dgm:cxn modelId="{78B80777-7150-49F4-A5CC-0D962EB7D4BE}" srcId="{648E220B-7BAC-42A7-97F8-A64D56D204FA}" destId="{2F664618-72D9-4782-9C68-96ABA20F7B99}" srcOrd="2" destOrd="0" parTransId="{4EF99FF1-539F-4D64-9753-200F9B9518C2}" sibTransId="{D39B8802-D8FC-43CD-8004-6E8BD6A898E9}"/>
    <dgm:cxn modelId="{5083995A-EC40-446B-A093-AE9A6A9935F8}" type="presOf" srcId="{2F664618-72D9-4782-9C68-96ABA20F7B99}" destId="{FAD66748-F0C8-44A8-8067-773984BD01AB}" srcOrd="1" destOrd="0" presId="urn:microsoft.com/office/officeart/2005/8/layout/list1"/>
    <dgm:cxn modelId="{F99A7DB4-1614-4AF6-BD46-A93B4F67B60B}" srcId="{648E220B-7BAC-42A7-97F8-A64D56D204FA}" destId="{AB43A72B-25B7-4CE4-B758-CDC5D318A830}" srcOrd="0" destOrd="0" parTransId="{639BCF5A-15C1-4EE8-A323-58108AFABD08}" sibTransId="{EB7E73AD-A844-4E41-9758-DBF922959286}"/>
    <dgm:cxn modelId="{0DA81E45-1852-4DE8-8AF3-707596B4417A}" type="presOf" srcId="{2F664618-72D9-4782-9C68-96ABA20F7B99}" destId="{766F424A-8AD5-45AB-9284-BB08A261262A}" srcOrd="0" destOrd="0" presId="urn:microsoft.com/office/officeart/2005/8/layout/list1"/>
    <dgm:cxn modelId="{7FE53D71-7D24-4138-B9C3-DC08D197EEDF}" srcId="{648E220B-7BAC-42A7-97F8-A64D56D204FA}" destId="{3B5F1363-7E25-4F07-B517-C32B9201EF65}" srcOrd="1" destOrd="0" parTransId="{44C26125-0067-496D-AAA6-0086F644F9DA}" sibTransId="{A0E0064A-9448-41D1-8C4A-AF27C6F280DF}"/>
    <dgm:cxn modelId="{7D23795B-8506-459F-B5B1-E3E1E677CCCB}" type="presOf" srcId="{16B39D25-C50B-4241-9B9C-7D1F73F8F8B4}" destId="{0FEB5FD8-F755-4401-8878-EC5DDF9F9859}" srcOrd="0" destOrd="0" presId="urn:microsoft.com/office/officeart/2005/8/layout/list1"/>
    <dgm:cxn modelId="{6AF5ECC6-CE57-4AFE-9AB6-8ED98AD40B57}" srcId="{648E220B-7BAC-42A7-97F8-A64D56D204FA}" destId="{16B39D25-C50B-4241-9B9C-7D1F73F8F8B4}" srcOrd="3" destOrd="0" parTransId="{454927D2-61AD-456B-BCC2-A33A4C4A4C5B}" sibTransId="{D16C90B2-CE1C-432B-8EE9-419B8B269FC4}"/>
    <dgm:cxn modelId="{40712E62-ABF1-469A-807C-411F431DB0B5}" type="presOf" srcId="{16B39D25-C50B-4241-9B9C-7D1F73F8F8B4}" destId="{81C76F32-ADBE-4465-BF83-C39724DE61A2}" srcOrd="1" destOrd="0" presId="urn:microsoft.com/office/officeart/2005/8/layout/list1"/>
    <dgm:cxn modelId="{6FA8EAC8-DC9E-4C39-90B9-786E6B31BAEF}" type="presOf" srcId="{3B5F1363-7E25-4F07-B517-C32B9201EF65}" destId="{D3EA1F65-A538-4127-AC24-D24E5343274D}" srcOrd="0" destOrd="0" presId="urn:microsoft.com/office/officeart/2005/8/layout/list1"/>
    <dgm:cxn modelId="{030BC265-FAD3-4252-91E2-B1793A3AAE93}" type="presOf" srcId="{3B5F1363-7E25-4F07-B517-C32B9201EF65}" destId="{1419638A-9920-418B-A1DB-D9FEFC6DB1CD}" srcOrd="1" destOrd="0" presId="urn:microsoft.com/office/officeart/2005/8/layout/list1"/>
    <dgm:cxn modelId="{908D0421-7E2F-434F-AF02-771BCA6AD49F}" type="presOf" srcId="{648E220B-7BAC-42A7-97F8-A64D56D204FA}" destId="{71F6DF65-D98F-4B69-82F1-17FB62EB8BB2}" srcOrd="0" destOrd="0" presId="urn:microsoft.com/office/officeart/2005/8/layout/list1"/>
    <dgm:cxn modelId="{88A973A8-89A8-422B-B013-ECC630DC5EC1}" type="presOf" srcId="{AB43A72B-25B7-4CE4-B758-CDC5D318A830}" destId="{9F7B8C0E-2BEC-47B0-BEAD-89C2DD72803B}" srcOrd="1" destOrd="0" presId="urn:microsoft.com/office/officeart/2005/8/layout/list1"/>
    <dgm:cxn modelId="{CB6CF9F6-4790-4A4D-8D74-97E2E4ADA0EC}" type="presParOf" srcId="{71F6DF65-D98F-4B69-82F1-17FB62EB8BB2}" destId="{031B5A78-3E39-4364-8D48-F0B95181E129}" srcOrd="0" destOrd="0" presId="urn:microsoft.com/office/officeart/2005/8/layout/list1"/>
    <dgm:cxn modelId="{3F475988-A150-46D0-99D9-0ADDEAC0C59A}" type="presParOf" srcId="{031B5A78-3E39-4364-8D48-F0B95181E129}" destId="{2E26D251-7F43-409F-8DF6-93F5BEB60F81}" srcOrd="0" destOrd="0" presId="urn:microsoft.com/office/officeart/2005/8/layout/list1"/>
    <dgm:cxn modelId="{F395AAFD-434D-4CDE-9D1C-40E92542CB01}" type="presParOf" srcId="{031B5A78-3E39-4364-8D48-F0B95181E129}" destId="{9F7B8C0E-2BEC-47B0-BEAD-89C2DD72803B}" srcOrd="1" destOrd="0" presId="urn:microsoft.com/office/officeart/2005/8/layout/list1"/>
    <dgm:cxn modelId="{2D0C2F8F-FA5B-495C-8ECB-5CB11F9EC1CB}" type="presParOf" srcId="{71F6DF65-D98F-4B69-82F1-17FB62EB8BB2}" destId="{DB4BCEEE-5CCE-4AD2-B342-CBB06FDF2F39}" srcOrd="1" destOrd="0" presId="urn:microsoft.com/office/officeart/2005/8/layout/list1"/>
    <dgm:cxn modelId="{B9A8EBE5-3AAF-41CB-B49A-9A697E764575}" type="presParOf" srcId="{71F6DF65-D98F-4B69-82F1-17FB62EB8BB2}" destId="{172E55E6-52FA-45A7-98C9-4630B9CBED9E}" srcOrd="2" destOrd="0" presId="urn:microsoft.com/office/officeart/2005/8/layout/list1"/>
    <dgm:cxn modelId="{B71BD7C0-C12B-47E2-B34B-E231D94B0FB7}" type="presParOf" srcId="{71F6DF65-D98F-4B69-82F1-17FB62EB8BB2}" destId="{B1035E8D-B0B0-4ADD-B845-7E82EEB38765}" srcOrd="3" destOrd="0" presId="urn:microsoft.com/office/officeart/2005/8/layout/list1"/>
    <dgm:cxn modelId="{A7165C31-BBDF-44D0-B21F-FB432E97926C}" type="presParOf" srcId="{71F6DF65-D98F-4B69-82F1-17FB62EB8BB2}" destId="{0E7B2DB1-1C84-4A12-90D3-FC84B076204D}" srcOrd="4" destOrd="0" presId="urn:microsoft.com/office/officeart/2005/8/layout/list1"/>
    <dgm:cxn modelId="{7BA01C2C-1BE7-471E-9194-23FBA5E7166E}" type="presParOf" srcId="{0E7B2DB1-1C84-4A12-90D3-FC84B076204D}" destId="{D3EA1F65-A538-4127-AC24-D24E5343274D}" srcOrd="0" destOrd="0" presId="urn:microsoft.com/office/officeart/2005/8/layout/list1"/>
    <dgm:cxn modelId="{EA0DA7BD-1A7B-43A5-B235-B727B057BC5D}" type="presParOf" srcId="{0E7B2DB1-1C84-4A12-90D3-FC84B076204D}" destId="{1419638A-9920-418B-A1DB-D9FEFC6DB1CD}" srcOrd="1" destOrd="0" presId="urn:microsoft.com/office/officeart/2005/8/layout/list1"/>
    <dgm:cxn modelId="{649DAEAD-6DB7-4E35-A8D6-CB726846397B}" type="presParOf" srcId="{71F6DF65-D98F-4B69-82F1-17FB62EB8BB2}" destId="{15A5C8A8-C4C7-4A4A-9237-1BA7D28022BA}" srcOrd="5" destOrd="0" presId="urn:microsoft.com/office/officeart/2005/8/layout/list1"/>
    <dgm:cxn modelId="{6B268F00-EDD3-4580-9E0C-B88165C2883A}" type="presParOf" srcId="{71F6DF65-D98F-4B69-82F1-17FB62EB8BB2}" destId="{B47E0832-0B6F-4268-9751-119DF049BBE4}" srcOrd="6" destOrd="0" presId="urn:microsoft.com/office/officeart/2005/8/layout/list1"/>
    <dgm:cxn modelId="{43631F4B-28EC-4D77-BCE4-C9D7347A05E6}" type="presParOf" srcId="{71F6DF65-D98F-4B69-82F1-17FB62EB8BB2}" destId="{1B629031-9298-4778-875A-62D691B5A3D4}" srcOrd="7" destOrd="0" presId="urn:microsoft.com/office/officeart/2005/8/layout/list1"/>
    <dgm:cxn modelId="{720CD889-7B85-4279-830D-D4B3D97A2E65}" type="presParOf" srcId="{71F6DF65-D98F-4B69-82F1-17FB62EB8BB2}" destId="{4034E263-2869-44EA-93A9-A44CAF090EB9}" srcOrd="8" destOrd="0" presId="urn:microsoft.com/office/officeart/2005/8/layout/list1"/>
    <dgm:cxn modelId="{9A8E910E-4736-449F-986A-B8DCBB2CD864}" type="presParOf" srcId="{4034E263-2869-44EA-93A9-A44CAF090EB9}" destId="{766F424A-8AD5-45AB-9284-BB08A261262A}" srcOrd="0" destOrd="0" presId="urn:microsoft.com/office/officeart/2005/8/layout/list1"/>
    <dgm:cxn modelId="{ED94B069-995E-43D5-B099-D714DE9895BB}" type="presParOf" srcId="{4034E263-2869-44EA-93A9-A44CAF090EB9}" destId="{FAD66748-F0C8-44A8-8067-773984BD01AB}" srcOrd="1" destOrd="0" presId="urn:microsoft.com/office/officeart/2005/8/layout/list1"/>
    <dgm:cxn modelId="{2AC155C6-A724-44E8-B00B-8E9D37768DDA}" type="presParOf" srcId="{71F6DF65-D98F-4B69-82F1-17FB62EB8BB2}" destId="{BBDA94CC-DE49-4DD4-B227-A71C7A4FF0C1}" srcOrd="9" destOrd="0" presId="urn:microsoft.com/office/officeart/2005/8/layout/list1"/>
    <dgm:cxn modelId="{1170165E-4160-4680-A45A-D4AD521534C9}" type="presParOf" srcId="{71F6DF65-D98F-4B69-82F1-17FB62EB8BB2}" destId="{EFEE3B77-B4B3-4CBB-8BEE-3C98FA2CFB02}" srcOrd="10" destOrd="0" presId="urn:microsoft.com/office/officeart/2005/8/layout/list1"/>
    <dgm:cxn modelId="{7395437B-D82E-4866-AFA7-E3A940E83C9A}" type="presParOf" srcId="{71F6DF65-D98F-4B69-82F1-17FB62EB8BB2}" destId="{D6E108F4-8E55-4DDB-957A-740808BB4F42}" srcOrd="11" destOrd="0" presId="urn:microsoft.com/office/officeart/2005/8/layout/list1"/>
    <dgm:cxn modelId="{586AC9A0-DED1-42D8-9338-9F48881463E3}" type="presParOf" srcId="{71F6DF65-D98F-4B69-82F1-17FB62EB8BB2}" destId="{CA516AB4-AA8B-42AF-8EC3-D4E53D5D55E5}" srcOrd="12" destOrd="0" presId="urn:microsoft.com/office/officeart/2005/8/layout/list1"/>
    <dgm:cxn modelId="{E109A504-BBD9-49DA-A243-600004A3B6B6}" type="presParOf" srcId="{CA516AB4-AA8B-42AF-8EC3-D4E53D5D55E5}" destId="{0FEB5FD8-F755-4401-8878-EC5DDF9F9859}" srcOrd="0" destOrd="0" presId="urn:microsoft.com/office/officeart/2005/8/layout/list1"/>
    <dgm:cxn modelId="{C4CE2AFF-27D9-4D46-9AA2-3D21F8DD3CF1}" type="presParOf" srcId="{CA516AB4-AA8B-42AF-8EC3-D4E53D5D55E5}" destId="{81C76F32-ADBE-4465-BF83-C39724DE61A2}" srcOrd="1" destOrd="0" presId="urn:microsoft.com/office/officeart/2005/8/layout/list1"/>
    <dgm:cxn modelId="{519861E5-2BB1-4BCF-9267-D795AB0E46F7}" type="presParOf" srcId="{71F6DF65-D98F-4B69-82F1-17FB62EB8BB2}" destId="{CB1ACB3A-A6BC-4812-906D-26FC7F0F79D5}" srcOrd="13" destOrd="0" presId="urn:microsoft.com/office/officeart/2005/8/layout/list1"/>
    <dgm:cxn modelId="{C2E13928-B865-4C19-8B32-877D42C279BC}" type="presParOf" srcId="{71F6DF65-D98F-4B69-82F1-17FB62EB8BB2}" destId="{032A26E2-AEC8-4596-955A-D914D4A5C00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4E6CEC-04E4-4472-ACBF-286F7E342100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3FD3D41-0C8F-49CA-861A-C57F29FEF757}">
      <dgm:prSet phldrT="[文字]" custT="1"/>
      <dgm:spPr/>
      <dgm:t>
        <a:bodyPr/>
        <a:lstStyle/>
        <a:p>
          <a:pPr algn="l"/>
          <a:r>
            <a:rPr lang="zh-TW" altLang="en-US" sz="7200" strike="noStrike" baseline="0" dirty="0" smtClean="0"/>
            <a:t>證照與獎狀</a:t>
          </a:r>
          <a:endParaRPr lang="zh-TW" altLang="en-US" sz="7200" strike="noStrike" baseline="0" dirty="0"/>
        </a:p>
      </dgm:t>
    </dgm:pt>
    <dgm:pt modelId="{7BA11C90-C658-4F34-870D-4CB100EA5067}" type="parTrans" cxnId="{75568CA3-A565-42E8-88CE-87742CDA753B}">
      <dgm:prSet/>
      <dgm:spPr/>
      <dgm:t>
        <a:bodyPr/>
        <a:lstStyle/>
        <a:p>
          <a:endParaRPr lang="zh-TW" altLang="en-US"/>
        </a:p>
      </dgm:t>
    </dgm:pt>
    <dgm:pt modelId="{32B8B7B6-9E38-42AD-AA00-9196B0C52BCC}" type="sibTrans" cxnId="{75568CA3-A565-42E8-88CE-87742CDA753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zh-TW" altLang="en-US"/>
        </a:p>
      </dgm:t>
    </dgm:pt>
    <dgm:pt modelId="{54E9F780-A4C6-4226-B262-CA5D7673A274}" type="pres">
      <dgm:prSet presAssocID="{D64E6CEC-04E4-4472-ACBF-286F7E342100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DE17A14B-CF11-4F2C-BF12-8D95DEEFB673}" type="pres">
      <dgm:prSet presAssocID="{E3FD3D41-0C8F-49CA-861A-C57F29FEF757}" presName="parent_text_1" presStyleLbl="revTx" presStyleIdx="0" presStyleCnt="1" custScaleX="130504" custLinFactNeighborX="34216" custLinFactNeighborY="-614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18E068-ACDF-4BA9-AB40-3D7903448FE1}" type="pres">
      <dgm:prSet presAssocID="{E3FD3D41-0C8F-49CA-861A-C57F29FEF757}" presName="image_accent_1" presStyleCnt="0"/>
      <dgm:spPr/>
    </dgm:pt>
    <dgm:pt modelId="{99AB1285-8B93-41B3-B19B-A561D721513B}" type="pres">
      <dgm:prSet presAssocID="{E3FD3D41-0C8F-49CA-861A-C57F29FEF757}" presName="imageAccentRepeatNode" presStyleLbl="alignNode1" presStyleIdx="0" presStyleCnt="2"/>
      <dgm:spPr/>
    </dgm:pt>
    <dgm:pt modelId="{FE597775-146F-4FD8-B429-71DE34C7E906}" type="pres">
      <dgm:prSet presAssocID="{E3FD3D41-0C8F-49CA-861A-C57F29FEF757}" presName="accent_1" presStyleLbl="alignNode1" presStyleIdx="1" presStyleCnt="2"/>
      <dgm:spPr/>
    </dgm:pt>
    <dgm:pt modelId="{0623508E-45F8-4F1E-8659-3B5F5C1E8E17}" type="pres">
      <dgm:prSet presAssocID="{32B8B7B6-9E38-42AD-AA00-9196B0C52BCC}" presName="image_1" presStyleCnt="0"/>
      <dgm:spPr/>
    </dgm:pt>
    <dgm:pt modelId="{2DB9FEC0-B2E5-41C5-B507-91F34A4A4CE0}" type="pres">
      <dgm:prSet presAssocID="{32B8B7B6-9E38-42AD-AA00-9196B0C52BCC}" presName="imageRepeatNode" presStyleLbl="fgImgPlace1" presStyleIdx="0" presStyleCnt="1" custLinFactNeighborX="-956" custLinFactNeighborY="-555"/>
      <dgm:spPr/>
      <dgm:t>
        <a:bodyPr/>
        <a:lstStyle/>
        <a:p>
          <a:endParaRPr lang="zh-TW" altLang="en-US"/>
        </a:p>
      </dgm:t>
    </dgm:pt>
  </dgm:ptLst>
  <dgm:cxnLst>
    <dgm:cxn modelId="{2A5E1DD1-823D-45FE-86A8-C3E2B074E1A3}" type="presOf" srcId="{D64E6CEC-04E4-4472-ACBF-286F7E342100}" destId="{54E9F780-A4C6-4226-B262-CA5D7673A274}" srcOrd="0" destOrd="0" presId="urn:microsoft.com/office/officeart/2008/layout/BubblePictureList"/>
    <dgm:cxn modelId="{B611F3BB-CD6C-4C11-A605-F4B7C7E96452}" type="presOf" srcId="{E3FD3D41-0C8F-49CA-861A-C57F29FEF757}" destId="{DE17A14B-CF11-4F2C-BF12-8D95DEEFB673}" srcOrd="0" destOrd="0" presId="urn:microsoft.com/office/officeart/2008/layout/BubblePictureList"/>
    <dgm:cxn modelId="{75568CA3-A565-42E8-88CE-87742CDA753B}" srcId="{D64E6CEC-04E4-4472-ACBF-286F7E342100}" destId="{E3FD3D41-0C8F-49CA-861A-C57F29FEF757}" srcOrd="0" destOrd="0" parTransId="{7BA11C90-C658-4F34-870D-4CB100EA5067}" sibTransId="{32B8B7B6-9E38-42AD-AA00-9196B0C52BCC}"/>
    <dgm:cxn modelId="{3ABC3311-76BC-4944-AAD8-9832DE0DAABA}" type="presOf" srcId="{32B8B7B6-9E38-42AD-AA00-9196B0C52BCC}" destId="{2DB9FEC0-B2E5-41C5-B507-91F34A4A4CE0}" srcOrd="0" destOrd="0" presId="urn:microsoft.com/office/officeart/2008/layout/BubblePictureList"/>
    <dgm:cxn modelId="{4BEA95F1-3A01-447C-8CF3-79105A5911AD}" type="presParOf" srcId="{54E9F780-A4C6-4226-B262-CA5D7673A274}" destId="{DE17A14B-CF11-4F2C-BF12-8D95DEEFB673}" srcOrd="0" destOrd="0" presId="urn:microsoft.com/office/officeart/2008/layout/BubblePictureList"/>
    <dgm:cxn modelId="{13A70EC7-2D14-4A71-85D4-DCC3D14D2FA5}" type="presParOf" srcId="{54E9F780-A4C6-4226-B262-CA5D7673A274}" destId="{1818E068-ACDF-4BA9-AB40-3D7903448FE1}" srcOrd="1" destOrd="0" presId="urn:microsoft.com/office/officeart/2008/layout/BubblePictureList"/>
    <dgm:cxn modelId="{E10C0A66-8281-47B9-8155-1539909CB906}" type="presParOf" srcId="{1818E068-ACDF-4BA9-AB40-3D7903448FE1}" destId="{99AB1285-8B93-41B3-B19B-A561D721513B}" srcOrd="0" destOrd="0" presId="urn:microsoft.com/office/officeart/2008/layout/BubblePictureList"/>
    <dgm:cxn modelId="{0C73EADC-F8D8-47A1-BB22-BE42ED67AB11}" type="presParOf" srcId="{54E9F780-A4C6-4226-B262-CA5D7673A274}" destId="{FE597775-146F-4FD8-B429-71DE34C7E906}" srcOrd="2" destOrd="0" presId="urn:microsoft.com/office/officeart/2008/layout/BubblePictureList"/>
    <dgm:cxn modelId="{D4A0093D-04B7-4868-85ED-BD20C04F4B85}" type="presParOf" srcId="{54E9F780-A4C6-4226-B262-CA5D7673A274}" destId="{0623508E-45F8-4F1E-8659-3B5F5C1E8E17}" srcOrd="3" destOrd="0" presId="urn:microsoft.com/office/officeart/2008/layout/BubblePictureList"/>
    <dgm:cxn modelId="{146F5516-E202-417C-838E-9C791DFEA812}" type="presParOf" srcId="{0623508E-45F8-4F1E-8659-3B5F5C1E8E17}" destId="{2DB9FEC0-B2E5-41C5-B507-91F34A4A4CE0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C08C7E-142C-4C54-BF3E-68B30C87EC50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742DFAE-F4C6-4AC0-9F8C-6E0E4C0DC681}">
      <dgm:prSet phldrT="[文字]"/>
      <dgm:spPr/>
      <dgm:t>
        <a:bodyPr/>
        <a:lstStyle/>
        <a:p>
          <a:r>
            <a:rPr lang="zh-TW" altLang="en-US" dirty="0" smtClean="0"/>
            <a:t>電腦軟體應用</a:t>
          </a:r>
          <a:endParaRPr lang="zh-TW" altLang="en-US" dirty="0"/>
        </a:p>
      </dgm:t>
    </dgm:pt>
    <dgm:pt modelId="{567CBDBD-34C5-4454-886A-AE016EE6DA30}" type="parTrans" cxnId="{AC2AA4AB-B85D-4FBF-AAB2-1FAE1F67C510}">
      <dgm:prSet/>
      <dgm:spPr/>
      <dgm:t>
        <a:bodyPr/>
        <a:lstStyle/>
        <a:p>
          <a:endParaRPr lang="zh-TW" altLang="en-US"/>
        </a:p>
      </dgm:t>
    </dgm:pt>
    <dgm:pt modelId="{325CBA0B-58BC-4275-B339-CE1B8438DF02}" type="sibTrans" cxnId="{AC2AA4AB-B85D-4FBF-AAB2-1FAE1F67C510}">
      <dgm:prSet/>
      <dgm:spPr/>
      <dgm:t>
        <a:bodyPr/>
        <a:lstStyle/>
        <a:p>
          <a:endParaRPr lang="zh-TW" altLang="en-US"/>
        </a:p>
      </dgm:t>
    </dgm:pt>
    <dgm:pt modelId="{67E2E509-D231-4D99-974B-9F3561708EFA}">
      <dgm:prSet phldrT="[文字]"/>
      <dgm:spPr/>
      <dgm:t>
        <a:bodyPr/>
        <a:lstStyle/>
        <a:p>
          <a:r>
            <a:rPr lang="zh-TW" altLang="en-US" dirty="0" smtClean="0"/>
            <a:t>電腦軟體設計</a:t>
          </a:r>
          <a:endParaRPr lang="zh-TW" altLang="en-US" dirty="0"/>
        </a:p>
      </dgm:t>
    </dgm:pt>
    <dgm:pt modelId="{8769A129-F378-4B69-BB4A-349E03AEEDEE}" type="parTrans" cxnId="{D7C5522E-2524-4C37-89D6-F8B7C97C6CAB}">
      <dgm:prSet/>
      <dgm:spPr/>
      <dgm:t>
        <a:bodyPr/>
        <a:lstStyle/>
        <a:p>
          <a:endParaRPr lang="zh-TW" altLang="en-US"/>
        </a:p>
      </dgm:t>
    </dgm:pt>
    <dgm:pt modelId="{56E0FDDD-5FCD-4C81-A0A4-6D7760B63736}" type="sibTrans" cxnId="{D7C5522E-2524-4C37-89D6-F8B7C97C6CAB}">
      <dgm:prSet/>
      <dgm:spPr/>
      <dgm:t>
        <a:bodyPr/>
        <a:lstStyle/>
        <a:p>
          <a:endParaRPr lang="zh-TW" altLang="en-US"/>
        </a:p>
      </dgm:t>
    </dgm:pt>
    <dgm:pt modelId="{1E97DD62-1EC3-4DD5-B1ED-A8B647F07F48}" type="pres">
      <dgm:prSet presAssocID="{5AC08C7E-142C-4C54-BF3E-68B30C87EC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363B24A-F765-4D47-8058-020F5F074817}" type="pres">
      <dgm:prSet presAssocID="{A742DFAE-F4C6-4AC0-9F8C-6E0E4C0DC681}" presName="composite" presStyleCnt="0"/>
      <dgm:spPr/>
    </dgm:pt>
    <dgm:pt modelId="{E475F683-1DAB-4C49-A568-BA1D05E541B4}" type="pres">
      <dgm:prSet presAssocID="{A742DFAE-F4C6-4AC0-9F8C-6E0E4C0DC681}" presName="rect1" presStyleLbl="bgImgPlace1" presStyleIdx="0" presStyleCnt="2" custScaleX="128373" custScaleY="93784" custLinFactNeighborX="-3766" custLinFactNeighborY="-45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968D0FCA-4EE8-488B-95C1-29017A20A995}" type="pres">
      <dgm:prSet presAssocID="{A742DFAE-F4C6-4AC0-9F8C-6E0E4C0DC681}" presName="wedgeRectCallout1" presStyleLbl="node1" presStyleIdx="0" presStyleCnt="2" custScaleX="81460" custScaleY="55629" custLinFactNeighborX="-4295" custLinFactNeighborY="95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BAE47E-71AB-4728-BF19-BEAE96D697DE}" type="pres">
      <dgm:prSet presAssocID="{325CBA0B-58BC-4275-B339-CE1B8438DF02}" presName="sibTrans" presStyleCnt="0"/>
      <dgm:spPr/>
    </dgm:pt>
    <dgm:pt modelId="{4A480C3F-7FFB-41B1-AE73-DD39A13C2EFC}" type="pres">
      <dgm:prSet presAssocID="{67E2E509-D231-4D99-974B-9F3561708EFA}" presName="composite" presStyleCnt="0"/>
      <dgm:spPr/>
    </dgm:pt>
    <dgm:pt modelId="{6AD750CA-BA44-4680-BBB4-D4252BB232A5}" type="pres">
      <dgm:prSet presAssocID="{67E2E509-D231-4D99-974B-9F3561708EFA}" presName="rect1" presStyleLbl="bgImgPlace1" presStyleIdx="1" presStyleCnt="2" custScaleX="122193" custScaleY="92593" custLinFactNeighborX="-3151" custLinFactNeighborY="-266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115C9733-F245-4EC5-8721-1F62E26CD8CA}" type="pres">
      <dgm:prSet presAssocID="{67E2E509-D231-4D99-974B-9F3561708EFA}" presName="wedgeRectCallout1" presStyleLbl="node1" presStyleIdx="1" presStyleCnt="2" custScaleX="84662" custScaleY="63682" custLinFactNeighborX="-103" custLinFactNeighborY="159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5CDAEA5-F2E7-482A-B576-56911B76AAAB}" type="presOf" srcId="{A742DFAE-F4C6-4AC0-9F8C-6E0E4C0DC681}" destId="{968D0FCA-4EE8-488B-95C1-29017A20A995}" srcOrd="0" destOrd="0" presId="urn:microsoft.com/office/officeart/2008/layout/BendingPictureCaptionList"/>
    <dgm:cxn modelId="{AC2AA4AB-B85D-4FBF-AAB2-1FAE1F67C510}" srcId="{5AC08C7E-142C-4C54-BF3E-68B30C87EC50}" destId="{A742DFAE-F4C6-4AC0-9F8C-6E0E4C0DC681}" srcOrd="0" destOrd="0" parTransId="{567CBDBD-34C5-4454-886A-AE016EE6DA30}" sibTransId="{325CBA0B-58BC-4275-B339-CE1B8438DF02}"/>
    <dgm:cxn modelId="{D7C5522E-2524-4C37-89D6-F8B7C97C6CAB}" srcId="{5AC08C7E-142C-4C54-BF3E-68B30C87EC50}" destId="{67E2E509-D231-4D99-974B-9F3561708EFA}" srcOrd="1" destOrd="0" parTransId="{8769A129-F378-4B69-BB4A-349E03AEEDEE}" sibTransId="{56E0FDDD-5FCD-4C81-A0A4-6D7760B63736}"/>
    <dgm:cxn modelId="{B06DB5A2-C27F-42F8-B96E-F52B37C862AA}" type="presOf" srcId="{5AC08C7E-142C-4C54-BF3E-68B30C87EC50}" destId="{1E97DD62-1EC3-4DD5-B1ED-A8B647F07F48}" srcOrd="0" destOrd="0" presId="urn:microsoft.com/office/officeart/2008/layout/BendingPictureCaptionList"/>
    <dgm:cxn modelId="{2C198DD0-7A3E-408E-A1AF-80B3F4895FDA}" type="presOf" srcId="{67E2E509-D231-4D99-974B-9F3561708EFA}" destId="{115C9733-F245-4EC5-8721-1F62E26CD8CA}" srcOrd="0" destOrd="0" presId="urn:microsoft.com/office/officeart/2008/layout/BendingPictureCaptionList"/>
    <dgm:cxn modelId="{971B37E4-E613-44B7-AB36-78905D5E1252}" type="presParOf" srcId="{1E97DD62-1EC3-4DD5-B1ED-A8B647F07F48}" destId="{3363B24A-F765-4D47-8058-020F5F074817}" srcOrd="0" destOrd="0" presId="urn:microsoft.com/office/officeart/2008/layout/BendingPictureCaptionList"/>
    <dgm:cxn modelId="{034B979F-0CB6-4EF4-92B4-7F5563F5A036}" type="presParOf" srcId="{3363B24A-F765-4D47-8058-020F5F074817}" destId="{E475F683-1DAB-4C49-A568-BA1D05E541B4}" srcOrd="0" destOrd="0" presId="urn:microsoft.com/office/officeart/2008/layout/BendingPictureCaptionList"/>
    <dgm:cxn modelId="{B7401932-17F5-46D3-A743-44ACC035B131}" type="presParOf" srcId="{3363B24A-F765-4D47-8058-020F5F074817}" destId="{968D0FCA-4EE8-488B-95C1-29017A20A995}" srcOrd="1" destOrd="0" presId="urn:microsoft.com/office/officeart/2008/layout/BendingPictureCaptionList"/>
    <dgm:cxn modelId="{66001252-6E89-4491-A94D-8567C5FC1464}" type="presParOf" srcId="{1E97DD62-1EC3-4DD5-B1ED-A8B647F07F48}" destId="{B6BAE47E-71AB-4728-BF19-BEAE96D697DE}" srcOrd="1" destOrd="0" presId="urn:microsoft.com/office/officeart/2008/layout/BendingPictureCaptionList"/>
    <dgm:cxn modelId="{16EF5B93-C147-464F-B38A-95A06194A280}" type="presParOf" srcId="{1E97DD62-1EC3-4DD5-B1ED-A8B647F07F48}" destId="{4A480C3F-7FFB-41B1-AE73-DD39A13C2EFC}" srcOrd="2" destOrd="0" presId="urn:microsoft.com/office/officeart/2008/layout/BendingPictureCaptionList"/>
    <dgm:cxn modelId="{16C8E14E-6214-45A9-BA3D-8D41E2125583}" type="presParOf" srcId="{4A480C3F-7FFB-41B1-AE73-DD39A13C2EFC}" destId="{6AD750CA-BA44-4680-BBB4-D4252BB232A5}" srcOrd="0" destOrd="0" presId="urn:microsoft.com/office/officeart/2008/layout/BendingPictureCaptionList"/>
    <dgm:cxn modelId="{CA828993-1F9E-4D7E-A15A-72D1D5B2B5CC}" type="presParOf" srcId="{4A480C3F-7FFB-41B1-AE73-DD39A13C2EFC}" destId="{115C9733-F245-4EC5-8721-1F62E26CD8CA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C95EB-19A1-44FA-AC07-462E0FACFF87}">
      <dsp:nvSpPr>
        <dsp:cNvPr id="0" name=""/>
        <dsp:cNvSpPr/>
      </dsp:nvSpPr>
      <dsp:spPr>
        <a:xfrm>
          <a:off x="6380551" y="1696840"/>
          <a:ext cx="132799" cy="2457843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8B617-FA89-403C-86E7-97D672F2B185}">
      <dsp:nvSpPr>
        <dsp:cNvPr id="0" name=""/>
        <dsp:cNvSpPr/>
      </dsp:nvSpPr>
      <dsp:spPr>
        <a:xfrm>
          <a:off x="1066324" y="1696840"/>
          <a:ext cx="3453912" cy="2457843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F9748-90A7-41D2-9F60-8A398AF68CD8}">
      <dsp:nvSpPr>
        <dsp:cNvPr id="0" name=""/>
        <dsp:cNvSpPr/>
      </dsp:nvSpPr>
      <dsp:spPr>
        <a:xfrm>
          <a:off x="899815" y="1509680"/>
          <a:ext cx="3321112" cy="2324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0" r="-120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E177A-8D8F-4FAA-AFB9-BBE983DD8A15}">
      <dsp:nvSpPr>
        <dsp:cNvPr id="0" name=""/>
        <dsp:cNvSpPr/>
      </dsp:nvSpPr>
      <dsp:spPr>
        <a:xfrm>
          <a:off x="89206" y="5182098"/>
          <a:ext cx="5585295" cy="291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137160" rIns="3657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600" strike="noStrike" kern="1200" baseline="0" dirty="0" smtClean="0"/>
            <a:t>國立屏東科技大學</a:t>
          </a:r>
          <a:endParaRPr lang="en-US" altLang="zh-TW" sz="3600" strike="noStrike" kern="1200" baseline="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600" strike="noStrike" kern="1200" baseline="0" dirty="0" smtClean="0"/>
            <a:t>農園生產系</a:t>
          </a:r>
          <a:endParaRPr lang="en-US" altLang="zh-TW" sz="3600" strike="noStrike" kern="1200" baseline="0" dirty="0" smtClean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400" strike="noStrike" kern="1200" baseline="0" dirty="0"/>
        </a:p>
      </dsp:txBody>
      <dsp:txXfrm>
        <a:off x="89206" y="5182098"/>
        <a:ext cx="5585295" cy="291748"/>
      </dsp:txXfrm>
    </dsp:sp>
    <dsp:sp modelId="{A3E1018A-81C7-41A1-992E-90671B53FE90}">
      <dsp:nvSpPr>
        <dsp:cNvPr id="0" name=""/>
        <dsp:cNvSpPr/>
      </dsp:nvSpPr>
      <dsp:spPr>
        <a:xfrm>
          <a:off x="4305900" y="852665"/>
          <a:ext cx="1579091" cy="4998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eaVert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推薦甄選備審資料</a:t>
          </a:r>
          <a:endParaRPr lang="zh-TW" altLang="en-US" sz="3600" kern="1200" dirty="0"/>
        </a:p>
      </dsp:txBody>
      <dsp:txXfrm>
        <a:off x="4305900" y="852665"/>
        <a:ext cx="1579091" cy="49988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9ECD5-0A5E-46B5-B6FE-DAAE02FE431B}">
      <dsp:nvSpPr>
        <dsp:cNvPr id="0" name=""/>
        <dsp:cNvSpPr/>
      </dsp:nvSpPr>
      <dsp:spPr>
        <a:xfrm>
          <a:off x="0" y="736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60D7D-4786-424F-8E6E-03881BA1D378}">
      <dsp:nvSpPr>
        <dsp:cNvPr id="0" name=""/>
        <dsp:cNvSpPr/>
      </dsp:nvSpPr>
      <dsp:spPr>
        <a:xfrm>
          <a:off x="0" y="736"/>
          <a:ext cx="6172199" cy="60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+mn-ea"/>
              <a:ea typeface="+mn-ea"/>
            </a:rPr>
            <a:t>一、師長推薦函</a:t>
          </a:r>
          <a:r>
            <a:rPr lang="en-US" altLang="zh-TW" sz="2000" kern="1200" dirty="0" smtClean="0">
              <a:latin typeface="+mn-ea"/>
              <a:ea typeface="+mn-ea"/>
            </a:rPr>
            <a:t>………………………………………………….P.1</a:t>
          </a:r>
          <a:endParaRPr lang="zh-TW" altLang="en-US" sz="2000" kern="1200" dirty="0">
            <a:latin typeface="+mn-ea"/>
            <a:ea typeface="+mn-ea"/>
          </a:endParaRPr>
        </a:p>
      </dsp:txBody>
      <dsp:txXfrm>
        <a:off x="0" y="736"/>
        <a:ext cx="6172199" cy="603261"/>
      </dsp:txXfrm>
    </dsp:sp>
    <dsp:sp modelId="{CF348964-D3C2-44B6-A218-085975CBD10B}">
      <dsp:nvSpPr>
        <dsp:cNvPr id="0" name=""/>
        <dsp:cNvSpPr/>
      </dsp:nvSpPr>
      <dsp:spPr>
        <a:xfrm>
          <a:off x="0" y="603998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523E2-6BA0-4E9E-864E-3E2DB98F0E5D}">
      <dsp:nvSpPr>
        <dsp:cNvPr id="0" name=""/>
        <dsp:cNvSpPr/>
      </dsp:nvSpPr>
      <dsp:spPr>
        <a:xfrm>
          <a:off x="0" y="603998"/>
          <a:ext cx="6172199" cy="60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+mn-ea"/>
              <a:ea typeface="+mn-ea"/>
            </a:rPr>
            <a:t>二、個人簡歷</a:t>
          </a:r>
          <a:r>
            <a:rPr lang="en-US" altLang="zh-TW" sz="2000" kern="1200" dirty="0" smtClean="0">
              <a:latin typeface="+mn-ea"/>
              <a:ea typeface="+mn-ea"/>
            </a:rPr>
            <a:t>……………………………………………………..P.2</a:t>
          </a:r>
          <a:endParaRPr lang="zh-TW" altLang="en-US" sz="2000" kern="1200" dirty="0">
            <a:latin typeface="+mn-ea"/>
            <a:ea typeface="+mn-ea"/>
          </a:endParaRPr>
        </a:p>
      </dsp:txBody>
      <dsp:txXfrm>
        <a:off x="0" y="603998"/>
        <a:ext cx="6172199" cy="603261"/>
      </dsp:txXfrm>
    </dsp:sp>
    <dsp:sp modelId="{00650D34-F39D-4019-B7D9-576C0C8A0DD5}">
      <dsp:nvSpPr>
        <dsp:cNvPr id="0" name=""/>
        <dsp:cNvSpPr/>
      </dsp:nvSpPr>
      <dsp:spPr>
        <a:xfrm>
          <a:off x="0" y="1207259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9CDE4-DE60-4967-B144-6949437566B3}">
      <dsp:nvSpPr>
        <dsp:cNvPr id="0" name=""/>
        <dsp:cNvSpPr/>
      </dsp:nvSpPr>
      <dsp:spPr>
        <a:xfrm>
          <a:off x="0" y="1207259"/>
          <a:ext cx="6172199" cy="60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+mn-ea"/>
              <a:ea typeface="+mn-ea"/>
            </a:rPr>
            <a:t>三、自傳</a:t>
          </a:r>
          <a:r>
            <a:rPr lang="en-US" altLang="zh-TW" sz="2000" kern="1200" dirty="0" smtClean="0">
              <a:latin typeface="+mn-ea"/>
              <a:ea typeface="+mn-ea"/>
            </a:rPr>
            <a:t>……………………………………………....................P.3</a:t>
          </a:r>
          <a:endParaRPr lang="zh-TW" altLang="en-US" sz="2000" kern="1200" dirty="0">
            <a:latin typeface="+mn-ea"/>
            <a:ea typeface="+mn-ea"/>
          </a:endParaRPr>
        </a:p>
      </dsp:txBody>
      <dsp:txXfrm>
        <a:off x="0" y="1207259"/>
        <a:ext cx="6172199" cy="603261"/>
      </dsp:txXfrm>
    </dsp:sp>
    <dsp:sp modelId="{D3F785D3-CAB9-46B1-BB57-7974CAD8ECDC}">
      <dsp:nvSpPr>
        <dsp:cNvPr id="0" name=""/>
        <dsp:cNvSpPr/>
      </dsp:nvSpPr>
      <dsp:spPr>
        <a:xfrm>
          <a:off x="0" y="1810521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D97D5-4420-4243-8B25-5F9C513FB110}">
      <dsp:nvSpPr>
        <dsp:cNvPr id="0" name=""/>
        <dsp:cNvSpPr/>
      </dsp:nvSpPr>
      <dsp:spPr>
        <a:xfrm>
          <a:off x="0" y="1810521"/>
          <a:ext cx="6172199" cy="60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+mn-ea"/>
              <a:ea typeface="+mn-ea"/>
            </a:rPr>
            <a:t>四、讀書計畫</a:t>
          </a:r>
          <a:r>
            <a:rPr lang="en-US" altLang="zh-TW" sz="2000" kern="1200" dirty="0" smtClean="0">
              <a:latin typeface="+mn-ea"/>
              <a:ea typeface="+mn-ea"/>
            </a:rPr>
            <a:t>………………………………………..................P.5</a:t>
          </a:r>
          <a:endParaRPr lang="zh-TW" altLang="en-US" sz="2000" kern="1200" dirty="0">
            <a:latin typeface="+mn-ea"/>
            <a:ea typeface="+mn-ea"/>
          </a:endParaRPr>
        </a:p>
      </dsp:txBody>
      <dsp:txXfrm>
        <a:off x="0" y="1810521"/>
        <a:ext cx="6172199" cy="603261"/>
      </dsp:txXfrm>
    </dsp:sp>
    <dsp:sp modelId="{8C6533A0-2730-4945-8CFC-5A1EA4E2B665}">
      <dsp:nvSpPr>
        <dsp:cNvPr id="0" name=""/>
        <dsp:cNvSpPr/>
      </dsp:nvSpPr>
      <dsp:spPr>
        <a:xfrm>
          <a:off x="0" y="2413782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D688A-64F4-431C-8464-26D41660EB6E}">
      <dsp:nvSpPr>
        <dsp:cNvPr id="0" name=""/>
        <dsp:cNvSpPr/>
      </dsp:nvSpPr>
      <dsp:spPr>
        <a:xfrm>
          <a:off x="0" y="2413782"/>
          <a:ext cx="6166291" cy="60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+mn-ea"/>
              <a:ea typeface="+mn-ea"/>
            </a:rPr>
            <a:t>五、相關證明文件</a:t>
          </a:r>
          <a:r>
            <a:rPr lang="en-US" altLang="zh-TW" sz="2000" kern="1200" dirty="0" smtClean="0">
              <a:latin typeface="+mn-ea"/>
              <a:ea typeface="+mn-ea"/>
            </a:rPr>
            <a:t>………………………………………………P.7</a:t>
          </a:r>
          <a:endParaRPr lang="zh-TW" altLang="en-US" sz="2000" kern="1200" dirty="0">
            <a:latin typeface="+mn-ea"/>
            <a:ea typeface="+mn-ea"/>
          </a:endParaRPr>
        </a:p>
      </dsp:txBody>
      <dsp:txXfrm>
        <a:off x="0" y="2413782"/>
        <a:ext cx="6166291" cy="603261"/>
      </dsp:txXfrm>
    </dsp:sp>
    <dsp:sp modelId="{5A41506E-161F-4C80-AAC8-592A594E33B7}">
      <dsp:nvSpPr>
        <dsp:cNvPr id="0" name=""/>
        <dsp:cNvSpPr/>
      </dsp:nvSpPr>
      <dsp:spPr>
        <a:xfrm>
          <a:off x="0" y="3017043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6730D-A838-4CD0-8E10-7CE6AF5710B4}">
      <dsp:nvSpPr>
        <dsp:cNvPr id="0" name=""/>
        <dsp:cNvSpPr/>
      </dsp:nvSpPr>
      <dsp:spPr>
        <a:xfrm>
          <a:off x="0" y="3017043"/>
          <a:ext cx="6172199" cy="60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+mn-ea"/>
              <a:ea typeface="+mn-ea"/>
            </a:rPr>
            <a:t>六、證照與獎狀</a:t>
          </a:r>
          <a:r>
            <a:rPr lang="en-US" altLang="zh-TW" sz="2000" kern="1200" dirty="0" smtClean="0">
              <a:latin typeface="+mn-ea"/>
              <a:ea typeface="+mn-ea"/>
            </a:rPr>
            <a:t>…………………………………………………P.10</a:t>
          </a:r>
          <a:endParaRPr lang="zh-TW" altLang="en-US" sz="2000" kern="1200" dirty="0">
            <a:latin typeface="+mn-ea"/>
            <a:ea typeface="+mn-ea"/>
          </a:endParaRPr>
        </a:p>
      </dsp:txBody>
      <dsp:txXfrm>
        <a:off x="0" y="3017043"/>
        <a:ext cx="6172199" cy="603261"/>
      </dsp:txXfrm>
    </dsp:sp>
    <dsp:sp modelId="{431C6510-6C7D-4938-B169-AC67F2F83BBB}">
      <dsp:nvSpPr>
        <dsp:cNvPr id="0" name=""/>
        <dsp:cNvSpPr/>
      </dsp:nvSpPr>
      <dsp:spPr>
        <a:xfrm>
          <a:off x="0" y="3620305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30DE1-43A8-4F89-8312-1C070AE3643B}">
      <dsp:nvSpPr>
        <dsp:cNvPr id="0" name=""/>
        <dsp:cNvSpPr/>
      </dsp:nvSpPr>
      <dsp:spPr>
        <a:xfrm>
          <a:off x="0" y="3620305"/>
          <a:ext cx="6172199" cy="60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+mn-ea"/>
              <a:ea typeface="+mn-ea"/>
            </a:rPr>
            <a:t>七、參加活動與</a:t>
          </a:r>
          <a:r>
            <a:rPr lang="zh-TW" altLang="en-US" sz="2000" kern="1200" smtClean="0">
              <a:latin typeface="+mn-ea"/>
              <a:ea typeface="+mn-ea"/>
            </a:rPr>
            <a:t>照片</a:t>
          </a:r>
          <a:r>
            <a:rPr lang="en-US" altLang="zh-TW" sz="2000" kern="1200" smtClean="0">
              <a:latin typeface="+mn-ea"/>
              <a:ea typeface="+mn-ea"/>
            </a:rPr>
            <a:t>…....................................................P.15</a:t>
          </a:r>
          <a:endParaRPr lang="zh-TW" altLang="en-US" sz="2000" kern="1200" dirty="0">
            <a:latin typeface="+mn-ea"/>
            <a:ea typeface="+mn-ea"/>
          </a:endParaRPr>
        </a:p>
      </dsp:txBody>
      <dsp:txXfrm>
        <a:off x="0" y="3620305"/>
        <a:ext cx="6172199" cy="603261"/>
      </dsp:txXfrm>
    </dsp:sp>
    <dsp:sp modelId="{5920FD03-711C-4F1A-B4FC-E9F29DB16B4C}">
      <dsp:nvSpPr>
        <dsp:cNvPr id="0" name=""/>
        <dsp:cNvSpPr/>
      </dsp:nvSpPr>
      <dsp:spPr>
        <a:xfrm>
          <a:off x="0" y="4223566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D9EC0-8675-46E9-9F6F-F6D998A9A073}">
      <dsp:nvSpPr>
        <dsp:cNvPr id="0" name=""/>
        <dsp:cNvSpPr/>
      </dsp:nvSpPr>
      <dsp:spPr>
        <a:xfrm>
          <a:off x="0" y="4223566"/>
          <a:ext cx="6172199" cy="60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+mn-ea"/>
              <a:ea typeface="+mn-ea"/>
            </a:rPr>
            <a:t>八、作品集</a:t>
          </a:r>
          <a:r>
            <a:rPr lang="en-US" altLang="zh-TW" sz="2000" kern="1200" dirty="0" smtClean="0">
              <a:latin typeface="+mn-ea"/>
              <a:ea typeface="+mn-ea"/>
            </a:rPr>
            <a:t>……………………………………………………….P.20</a:t>
          </a:r>
          <a:endParaRPr lang="zh-TW" altLang="en-US" sz="2000" kern="1200" dirty="0">
            <a:latin typeface="+mn-ea"/>
            <a:ea typeface="+mn-ea"/>
          </a:endParaRPr>
        </a:p>
      </dsp:txBody>
      <dsp:txXfrm>
        <a:off x="0" y="4223566"/>
        <a:ext cx="6172199" cy="603261"/>
      </dsp:txXfrm>
    </dsp:sp>
    <dsp:sp modelId="{A392AAD6-8A2C-4530-AC4F-F5FF71A9CD9B}">
      <dsp:nvSpPr>
        <dsp:cNvPr id="0" name=""/>
        <dsp:cNvSpPr/>
      </dsp:nvSpPr>
      <dsp:spPr>
        <a:xfrm>
          <a:off x="0" y="4826828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B416E-B618-4364-A981-99A334DBF485}">
      <dsp:nvSpPr>
        <dsp:cNvPr id="0" name=""/>
        <dsp:cNvSpPr/>
      </dsp:nvSpPr>
      <dsp:spPr>
        <a:xfrm>
          <a:off x="0" y="4826828"/>
          <a:ext cx="6172199" cy="60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+mn-ea"/>
              <a:ea typeface="+mn-ea"/>
            </a:rPr>
            <a:t>九、專題製作</a:t>
          </a:r>
          <a:r>
            <a:rPr lang="en-US" altLang="zh-TW" sz="2000" kern="1200" dirty="0" smtClean="0">
              <a:latin typeface="+mn-ea"/>
              <a:ea typeface="+mn-ea"/>
            </a:rPr>
            <a:t>……………………………………………………P.25</a:t>
          </a:r>
          <a:endParaRPr lang="zh-TW" altLang="en-US" sz="2000" kern="1200" dirty="0">
            <a:latin typeface="+mn-ea"/>
            <a:ea typeface="+mn-ea"/>
          </a:endParaRPr>
        </a:p>
      </dsp:txBody>
      <dsp:txXfrm>
        <a:off x="0" y="4826828"/>
        <a:ext cx="6172199" cy="603261"/>
      </dsp:txXfrm>
    </dsp:sp>
    <dsp:sp modelId="{53D8E757-EE50-4AF7-A40C-80E5067C3388}">
      <dsp:nvSpPr>
        <dsp:cNvPr id="0" name=""/>
        <dsp:cNvSpPr/>
      </dsp:nvSpPr>
      <dsp:spPr>
        <a:xfrm>
          <a:off x="0" y="5430089"/>
          <a:ext cx="61721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89167-EE6C-43DF-B946-FB4F48BEE374}">
      <dsp:nvSpPr>
        <dsp:cNvPr id="0" name=""/>
        <dsp:cNvSpPr/>
      </dsp:nvSpPr>
      <dsp:spPr>
        <a:xfrm>
          <a:off x="0" y="5430089"/>
          <a:ext cx="6172199" cy="60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+mn-ea"/>
              <a:ea typeface="+mn-ea"/>
            </a:rPr>
            <a:t>十、附件</a:t>
          </a:r>
          <a:r>
            <a:rPr lang="en-US" altLang="zh-TW" sz="2000" kern="1200" dirty="0" smtClean="0">
              <a:latin typeface="+mn-ea"/>
              <a:ea typeface="+mn-ea"/>
            </a:rPr>
            <a:t>…………………………………………………………..P.45</a:t>
          </a:r>
          <a:endParaRPr lang="zh-TW" altLang="en-US" sz="2000" kern="1200" dirty="0">
            <a:latin typeface="+mn-ea"/>
            <a:ea typeface="+mn-ea"/>
          </a:endParaRPr>
        </a:p>
      </dsp:txBody>
      <dsp:txXfrm>
        <a:off x="0" y="5430089"/>
        <a:ext cx="6172199" cy="60326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96FAE-C971-41AF-8783-D0F36DAA35DE}" type="datetimeFigureOut">
              <a:rPr lang="zh-TW" altLang="en-US" smtClean="0"/>
              <a:t>2017/11/22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E3FA9-50A1-408D-8B94-7BE1D6B588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80159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C46C1-E314-40B9-92A4-8ADD67781089}" type="datetimeFigureOut">
              <a:rPr lang="zh-TW" altLang="en-US" smtClean="0"/>
              <a:t>2017/11/22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6CD8C-A0C3-4803-AE3E-3926764FDC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9586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19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683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14350" y="2336802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2824" y="6604000"/>
            <a:ext cx="6860824" cy="2549451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5997D5-5BA4-47F8-9211-D13DD84B8F6F}" type="datetime1">
              <a:rPr lang="zh-TW" altLang="en-US" smtClean="0"/>
              <a:t>2017/11/22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6E40C1-4938-4004-B9C9-60246E4A5BB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1975106"/>
            <a:ext cx="6172200" cy="58480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423AE-EB2F-4959-8E8D-CFD6B2D3C5A2}" type="datetime1">
              <a:rPr lang="zh-TW" altLang="en-US" smtClean="0"/>
              <a:t>2017/11/22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6E40C1-4938-4004-B9C9-60246E4A5BB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5133010" y="366187"/>
            <a:ext cx="1333103" cy="745701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6B1259-7D15-4DB3-90E0-F1E1AA75E780}" type="datetime1">
              <a:rPr lang="zh-TW" altLang="en-US" smtClean="0"/>
              <a:t>2017/11/22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6E40C1-4938-4004-B9C9-60246E4A5BB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54969C-5BA7-49B8-A84B-0334BCF878D5}" type="datetime1">
              <a:rPr lang="zh-TW" altLang="en-US" smtClean="0"/>
              <a:t>2017/11/22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6E40C1-4938-4004-B9C9-60246E4A5BB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BED4A-ACF2-40EE-B26D-9B74F0F01900}" type="datetime1">
              <a:rPr lang="zh-TW" altLang="en-US" smtClean="0"/>
              <a:t>2017/11/22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6E40C1-4938-4004-B9C9-60246E4A5BB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627ED2-BAAC-4551-B054-B1A878CD0C44}" type="datetime1">
              <a:rPr lang="zh-TW" altLang="en-US" smtClean="0"/>
              <a:t>2017/11/22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6E40C1-4938-4004-B9C9-60246E4A5BB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3483770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42900" y="1925726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1925726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1AB670-09D1-4A55-A61D-18BF51BCD527}" type="datetime1">
              <a:rPr lang="zh-TW" altLang="en-US" smtClean="0"/>
              <a:t>2017/11/22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6E40C1-4938-4004-B9C9-60246E4A5BB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E6C02-7543-4E32-B073-7B47FC754763}" type="datetime1">
              <a:rPr lang="zh-TW" altLang="en-US" smtClean="0"/>
              <a:t>2017/11/22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6E40C1-4938-4004-B9C9-60246E4A5BB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ACF09-5E4E-4573-841A-992774141CF0}" type="datetime1">
              <a:rPr lang="zh-TW" altLang="en-US" smtClean="0"/>
              <a:t>2017/11/22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6E40C1-4938-4004-B9C9-60246E4A5BB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>
            <a:extLst/>
          </a:lstStyle>
          <a:p>
            <a:fld id="{86E23798-8E1F-411B-AAC5-CDD5AF4E6145}" type="datetime1">
              <a:rPr lang="zh-TW" altLang="en-US" smtClean="0"/>
              <a:t>2017/11/22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6E40C1-4938-4004-B9C9-60246E4A5BB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55924" y="7257870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F8A232-CAB7-4115-BCCB-10BB7BBBA900}" type="datetime1">
              <a:rPr lang="zh-TW" altLang="en-US" smtClean="0"/>
              <a:t>2017/11/22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6E40C1-4938-4004-B9C9-60246E4A5BB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1450" y="6486830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342900" y="1975105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8A4EC17-D009-482F-91F0-050F394F21C0}" type="datetime1">
              <a:rPr lang="zh-TW" altLang="en-US" smtClean="0"/>
              <a:t>2017/11/22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285054" y="8543926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6485454" y="8543926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A6E40C1-4938-4004-B9C9-60246E4A5BB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comments" Target="../comments/comment2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圖片版面配置區 7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841668886"/>
              </p:ext>
            </p:extLst>
          </p:nvPr>
        </p:nvGraphicFramePr>
        <p:xfrm>
          <a:off x="188640" y="622269"/>
          <a:ext cx="6515100" cy="585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96752" y="6660232"/>
            <a:ext cx="6056574" cy="750229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2200" b="1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畢業學校</a:t>
            </a:r>
            <a:r>
              <a:rPr lang="en-US" altLang="zh-TW" sz="2200" b="1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200" b="1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國立員林農工</a:t>
            </a:r>
            <a:r>
              <a:rPr lang="en-US" altLang="zh-TW" sz="2200" b="1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200" b="1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200" b="1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就讀科別</a:t>
            </a:r>
            <a:r>
              <a:rPr lang="en-US" altLang="zh-TW" sz="2200" b="1" dirty="0" smtClean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200" b="1" dirty="0" smtClean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園藝科</a:t>
            </a:r>
            <a:r>
              <a:rPr lang="en-US" altLang="zh-TW" sz="2200" b="1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200" b="1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200" b="1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r>
              <a:rPr lang="en-US" altLang="zh-TW" sz="2200" b="1" dirty="0" smtClean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200" b="1" dirty="0" smtClean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林真心</a:t>
            </a:r>
            <a:r>
              <a:rPr lang="zh-TW" altLang="en-US" sz="3200" dirty="0">
                <a:latin typeface="+mn-ea"/>
              </a:rPr>
              <a:t/>
            </a:r>
            <a:br>
              <a:rPr lang="zh-TW" altLang="en-US" sz="3200" dirty="0">
                <a:latin typeface="+mn-ea"/>
              </a:rPr>
            </a:b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34"/>
          <a:stretch/>
        </p:blipFill>
        <p:spPr>
          <a:xfrm>
            <a:off x="3140968" y="1025788"/>
            <a:ext cx="2756733" cy="73448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" y="611560"/>
            <a:ext cx="2308860" cy="12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1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讀書計畫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範例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en-US" altLang="zh-TW" sz="1300" dirty="0" smtClean="0"/>
          </a:p>
          <a:p>
            <a:pPr marL="109728" indent="0"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短期</a:t>
            </a:r>
            <a:r>
              <a:rPr lang="zh-TW" altLang="en-US" sz="1800" dirty="0" smtClean="0">
                <a:solidFill>
                  <a:srgbClr val="FF0000"/>
                </a:solidFill>
              </a:rPr>
              <a:t>目標</a:t>
            </a:r>
            <a:r>
              <a:rPr lang="en-US" altLang="zh-TW" sz="1800" dirty="0" smtClean="0">
                <a:solidFill>
                  <a:srgbClr val="FF0000"/>
                </a:solidFill>
              </a:rPr>
              <a:t>:</a:t>
            </a:r>
          </a:p>
          <a:p>
            <a:pPr marL="109728" indent="0">
              <a:buNone/>
            </a:pPr>
            <a:r>
              <a:rPr lang="zh-TW" altLang="en-US" sz="1300" dirty="0" smtClean="0"/>
              <a:t>假如</a:t>
            </a:r>
            <a:r>
              <a:rPr lang="zh-TW" altLang="en-US" sz="1300" dirty="0"/>
              <a:t>我能順利通過推薦甄選，我想利用接下來幾個月的時間：</a:t>
            </a:r>
          </a:p>
          <a:p>
            <a:pPr marL="109728" indent="0">
              <a:buNone/>
            </a:pPr>
            <a:r>
              <a:rPr lang="zh-TW" altLang="en-US" sz="1300" dirty="0"/>
              <a:t>（一）加強自己的英文能力。英文不但是國際語言，亦是大學時的必備工具之一。大學所讀的書多半是原文書，尤其越專業的書籍越是如此，所以有良好的英文能力，才能對於課業上的處理，更加得心應手。</a:t>
            </a:r>
          </a:p>
          <a:p>
            <a:pPr marL="109728" indent="0">
              <a:buNone/>
            </a:pPr>
            <a:r>
              <a:rPr lang="zh-TW" altLang="en-US" sz="1300" dirty="0"/>
              <a:t>（二）加強電腦軟體應用方面的能力。身處在科技、資訊化的社會，電腦是處理事務的工具，對數據的分析、資料的處理，電腦成為我們的忠實助手，所以學習電腦軟體操作能力，是必備的技能。</a:t>
            </a:r>
          </a:p>
          <a:p>
            <a:pPr marL="109728" indent="0">
              <a:buNone/>
            </a:pPr>
            <a:r>
              <a:rPr lang="zh-TW" altLang="en-US" sz="1300" dirty="0"/>
              <a:t>（三）數學微積分是大一必修的重要學分，我想先熟習微積分基本的內容，為未來大學課程奠定良好的基礎，讓自己能夠事半功倍</a:t>
            </a:r>
            <a:r>
              <a:rPr lang="zh-TW" altLang="en-US" sz="1300" dirty="0" smtClean="0"/>
              <a:t>。</a:t>
            </a:r>
            <a:endParaRPr lang="en-US" altLang="zh-TW" sz="1300" dirty="0" smtClean="0"/>
          </a:p>
          <a:p>
            <a:pPr marL="109728" indent="0"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中期</a:t>
            </a:r>
            <a:r>
              <a:rPr lang="zh-TW" altLang="en-US" sz="1800" dirty="0" smtClean="0">
                <a:solidFill>
                  <a:srgbClr val="FF0000"/>
                </a:solidFill>
              </a:rPr>
              <a:t>目標</a:t>
            </a:r>
            <a:r>
              <a:rPr lang="en-US" altLang="zh-TW" sz="1800" dirty="0" smtClean="0">
                <a:solidFill>
                  <a:srgbClr val="FF0000"/>
                </a:solidFill>
              </a:rPr>
              <a:t>:</a:t>
            </a:r>
            <a:endParaRPr lang="en-US" altLang="zh-TW" sz="1800" dirty="0" smtClean="0"/>
          </a:p>
          <a:p>
            <a:pPr marL="109728" indent="0">
              <a:buNone/>
            </a:pPr>
            <a:r>
              <a:rPr lang="en-US" altLang="zh-TW" sz="1300" dirty="0" smtClean="0"/>
              <a:t>【</a:t>
            </a:r>
            <a:r>
              <a:rPr lang="zh-TW" altLang="en-US" sz="1300" dirty="0"/>
              <a:t>大一</a:t>
            </a:r>
            <a:r>
              <a:rPr lang="en-US" altLang="zh-TW" sz="1300" dirty="0"/>
              <a:t>】</a:t>
            </a:r>
            <a:r>
              <a:rPr lang="zh-TW" altLang="en-US" sz="1300" dirty="0"/>
              <a:t>：身為大一新鮮人，在課業上，除了必修、選修的通識教育外，當先熟悉企業管理系的課程內容，著重於專業必修科目，奠定良好的根基，才能向更高深的學問挑戰、於日後吸收更專業的知識。訓練獨立自主的生活、維持作息的正常，並且安排運動與讀書的時間。課餘之外，參加相關社團，認識更多朋友、擴展交友圈，提升人際關係學習人與人之間的相處之道。固定閱讀與企管相關之期刊雜誌、積極準備英語檢定的考試</a:t>
            </a:r>
            <a:r>
              <a:rPr lang="zh-TW" altLang="en-US" sz="1300" dirty="0" smtClean="0"/>
              <a:t>。</a:t>
            </a:r>
            <a:endParaRPr lang="zh-TW" altLang="en-US" sz="1300" dirty="0"/>
          </a:p>
          <a:p>
            <a:pPr marL="109728" indent="0">
              <a:buNone/>
            </a:pPr>
            <a:r>
              <a:rPr lang="en-US" altLang="zh-TW" sz="1300" dirty="0"/>
              <a:t>【</a:t>
            </a:r>
            <a:r>
              <a:rPr lang="zh-TW" altLang="en-US" sz="1300" dirty="0"/>
              <a:t>大二</a:t>
            </a:r>
            <a:r>
              <a:rPr lang="en-US" altLang="zh-TW" sz="1300" dirty="0"/>
              <a:t>】</a:t>
            </a:r>
            <a:r>
              <a:rPr lang="zh-TW" altLang="en-US" sz="1300" dirty="0"/>
              <a:t>：除了著重在前兩年須修完的通識教育及專業必修科目外，開始選修管理方面的課程。用心於相關資料的蒐集和上課筆記的整理，在此同時，把握任何一個學習的機會，如有不清楚的地方，立刻請教教授或是同學，絕不怠惰。固定閱讀與企管相關之期刊雜誌、積極準備關於多益的考試</a:t>
            </a:r>
            <a:r>
              <a:rPr lang="zh-TW" altLang="en-US" sz="1300" dirty="0" smtClean="0"/>
              <a:t>。</a:t>
            </a:r>
            <a:endParaRPr lang="zh-TW" altLang="en-US" sz="1300" dirty="0"/>
          </a:p>
          <a:p>
            <a:pPr marL="109728" indent="0">
              <a:buNone/>
            </a:pPr>
            <a:r>
              <a:rPr lang="en-US" altLang="zh-TW" sz="1300" dirty="0"/>
              <a:t>【</a:t>
            </a:r>
            <a:r>
              <a:rPr lang="zh-TW" altLang="en-US" sz="1300" dirty="0"/>
              <a:t>大三</a:t>
            </a:r>
            <a:r>
              <a:rPr lang="en-US" altLang="zh-TW" sz="1300" dirty="0"/>
              <a:t>】</a:t>
            </a:r>
            <a:r>
              <a:rPr lang="zh-TW" altLang="en-US" sz="1300" dirty="0"/>
              <a:t>：計畫未來的方向、不花大量時間在社團方面，以興趣及切合實用為原則，鑽研所選的科目，講求實際應用與融會貫通，為將來打下基石。利用閒暇時間多參加演講、研討會，培養自己的人文素養、領導力和溝通能力。固定閱讀與企管相關之期刊雜誌、積極準備關於企業管理系相關證照的考試</a:t>
            </a:r>
            <a:r>
              <a:rPr lang="zh-TW" altLang="en-US" sz="1300" dirty="0" smtClean="0"/>
              <a:t>。</a:t>
            </a:r>
            <a:endParaRPr lang="zh-TW" altLang="en-US" sz="1300" dirty="0"/>
          </a:p>
          <a:p>
            <a:pPr marL="109728" indent="0">
              <a:buNone/>
            </a:pPr>
            <a:r>
              <a:rPr lang="en-US" altLang="zh-TW" sz="1300" dirty="0"/>
              <a:t>【</a:t>
            </a:r>
            <a:r>
              <a:rPr lang="zh-TW" altLang="en-US" sz="1300" dirty="0"/>
              <a:t>大四</a:t>
            </a:r>
            <a:r>
              <a:rPr lang="en-US" altLang="zh-TW" sz="1300" dirty="0"/>
              <a:t>】</a:t>
            </a:r>
            <a:r>
              <a:rPr lang="zh-TW" altLang="en-US" sz="1300" dirty="0"/>
              <a:t>：時時留意社會動向，朝市場需求方向將所學與生活配合。選修財金理論與應用的課程，如：○○○、○○○</a:t>
            </a:r>
            <a:r>
              <a:rPr lang="en-US" altLang="zh-TW" sz="1300" dirty="0"/>
              <a:t>……</a:t>
            </a:r>
            <a:r>
              <a:rPr lang="zh-TW" altLang="en-US" sz="1300" dirty="0"/>
              <a:t>等，以資訊科技為主軸，串聯所有管理功能。固定閱讀與企管相關之期刊雜誌、積極準備關於企業管理系相關證照的考試。</a:t>
            </a:r>
          </a:p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CA6E40C1-4938-4004-B9C9-60246E4A5BB4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73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275994" y="8543926"/>
            <a:ext cx="483780" cy="486833"/>
          </a:xfrm>
        </p:spPr>
        <p:txBody>
          <a:bodyPr/>
          <a:lstStyle/>
          <a:p>
            <a:fld id="{CA6E40C1-4938-4004-B9C9-60246E4A5BB4}" type="slidenum">
              <a:rPr lang="zh-TW" altLang="en-US" smtClean="0"/>
              <a:t>10</a:t>
            </a:fld>
            <a:endParaRPr lang="zh-TW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488322084"/>
              </p:ext>
            </p:extLst>
          </p:nvPr>
        </p:nvGraphicFramePr>
        <p:xfrm>
          <a:off x="1143000" y="3048000"/>
          <a:ext cx="4950296" cy="433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-23677" y="539552"/>
            <a:ext cx="6552728" cy="2311889"/>
            <a:chOff x="959990" y="1008111"/>
            <a:chExt cx="4583816" cy="2311889"/>
          </a:xfrm>
        </p:grpSpPr>
        <p:sp>
          <p:nvSpPr>
            <p:cNvPr id="7" name="矩形 6"/>
            <p:cNvSpPr/>
            <p:nvPr/>
          </p:nvSpPr>
          <p:spPr>
            <a:xfrm>
              <a:off x="1368167" y="1008111"/>
              <a:ext cx="3998618" cy="7997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矩形 7"/>
            <p:cNvSpPr/>
            <p:nvPr/>
          </p:nvSpPr>
          <p:spPr>
            <a:xfrm>
              <a:off x="959990" y="2520279"/>
              <a:ext cx="4583816" cy="799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" numCol="1" spcCol="1270" anchor="b" anchorCtr="0">
              <a:noAutofit/>
            </a:bodyPr>
            <a:lstStyle/>
            <a:p>
              <a:pPr lvl="0" algn="r" defTabSz="3200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7200" kern="1200" dirty="0" smtClean="0"/>
                <a:t>相關證明文件</a:t>
              </a:r>
              <a:endParaRPr lang="zh-TW" altLang="en-US" sz="7200" kern="1200" dirty="0"/>
            </a:p>
          </p:txBody>
        </p:sp>
      </p:grp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0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統測成績單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40C1-4938-4004-B9C9-60246E4A5BB4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2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40C1-4938-4004-B9C9-60246E4A5BB4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在校成績單</a:t>
            </a:r>
          </a:p>
        </p:txBody>
      </p:sp>
    </p:spTree>
    <p:extLst>
      <p:ext uri="{BB962C8B-B14F-4D97-AF65-F5344CB8AC3E}">
        <p14:creationId xmlns:p14="http://schemas.microsoft.com/office/powerpoint/2010/main" val="17531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40C1-4938-4004-B9C9-60246E4A5BB4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獎懲證明</a:t>
            </a:r>
          </a:p>
        </p:txBody>
      </p:sp>
    </p:spTree>
    <p:extLst>
      <p:ext uri="{BB962C8B-B14F-4D97-AF65-F5344CB8AC3E}">
        <p14:creationId xmlns:p14="http://schemas.microsoft.com/office/powerpoint/2010/main" val="183483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40C1-4938-4004-B9C9-60246E4A5BB4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幹部與社團證明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89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309320" y="8532440"/>
            <a:ext cx="548680" cy="486833"/>
          </a:xfrm>
        </p:spPr>
        <p:txBody>
          <a:bodyPr/>
          <a:lstStyle/>
          <a:p>
            <a:fld id="{CA6E40C1-4938-4004-B9C9-60246E4A5BB4}" type="slidenum">
              <a:rPr lang="zh-TW" altLang="en-US" smtClean="0"/>
              <a:t>15</a:t>
            </a:fld>
            <a:endParaRPr lang="zh-TW" altLang="en-US"/>
          </a:p>
        </p:txBody>
      </p:sp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431084424"/>
              </p:ext>
            </p:extLst>
          </p:nvPr>
        </p:nvGraphicFramePr>
        <p:xfrm>
          <a:off x="14848" y="1403648"/>
          <a:ext cx="619268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34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76672" y="395536"/>
            <a:ext cx="6172200" cy="152400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專業</a:t>
            </a:r>
            <a:r>
              <a:rPr lang="zh-TW" altLang="en-US" sz="4000" dirty="0" smtClean="0"/>
              <a:t>證照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範例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CA6E40C1-4938-4004-B9C9-60246E4A5BB4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  <p:graphicFrame>
        <p:nvGraphicFramePr>
          <p:cNvPr id="18" name="內容版面配置區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354379"/>
              </p:ext>
            </p:extLst>
          </p:nvPr>
        </p:nvGraphicFramePr>
        <p:xfrm>
          <a:off x="404664" y="1835696"/>
          <a:ext cx="6172200" cy="603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84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76672" y="395536"/>
            <a:ext cx="6172200" cy="152400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專業</a:t>
            </a:r>
            <a:r>
              <a:rPr lang="zh-TW" altLang="en-US" sz="4000" dirty="0" smtClean="0"/>
              <a:t>證照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CA6E40C1-4938-4004-B9C9-60246E4A5BB4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  <p:graphicFrame>
        <p:nvGraphicFramePr>
          <p:cNvPr id="18" name="內容版面配置區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76137"/>
              </p:ext>
            </p:extLst>
          </p:nvPr>
        </p:nvGraphicFramePr>
        <p:xfrm>
          <a:off x="404664" y="1835696"/>
          <a:ext cx="6172200" cy="603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81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518812"/>
              </p:ext>
            </p:extLst>
          </p:nvPr>
        </p:nvGraphicFramePr>
        <p:xfrm>
          <a:off x="342900" y="1974850"/>
          <a:ext cx="6172200" cy="603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其他</a:t>
            </a:r>
            <a:r>
              <a:rPr lang="zh-TW" altLang="en-US" sz="4000" dirty="0" smtClean="0"/>
              <a:t>證照</a:t>
            </a:r>
            <a:r>
              <a:rPr lang="en-US" altLang="zh-TW" sz="4000" dirty="0"/>
              <a:t>(</a:t>
            </a:r>
            <a:r>
              <a:rPr lang="zh-TW" altLang="en-US" sz="4000" dirty="0"/>
              <a:t>範例</a:t>
            </a:r>
            <a:r>
              <a:rPr lang="en-US" altLang="zh-TW" sz="4000" dirty="0"/>
              <a:t>)</a:t>
            </a:r>
            <a:endParaRPr lang="zh-TW" altLang="en-US" sz="40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CA6E40C1-4938-4004-B9C9-60246E4A5BB4}" type="slidenum">
              <a:rPr lang="zh-TW" altLang="en-US" smtClean="0"/>
              <a:t>18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968326320"/>
              </p:ext>
            </p:extLst>
          </p:nvPr>
        </p:nvGraphicFramePr>
        <p:xfrm>
          <a:off x="476672" y="1979712"/>
          <a:ext cx="597666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607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239779"/>
              </p:ext>
            </p:extLst>
          </p:nvPr>
        </p:nvGraphicFramePr>
        <p:xfrm>
          <a:off x="332656" y="1475656"/>
          <a:ext cx="6172200" cy="603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目錄</a:t>
            </a:r>
            <a:endParaRPr lang="zh-TW" altLang="en-US" sz="4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40C1-4938-4004-B9C9-60246E4A5BB4}" type="slidenum">
              <a:rPr lang="zh-TW" altLang="en-US" smtClean="0"/>
              <a:t>1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8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483126"/>
              </p:ext>
            </p:extLst>
          </p:nvPr>
        </p:nvGraphicFramePr>
        <p:xfrm>
          <a:off x="342900" y="1974850"/>
          <a:ext cx="6172200" cy="603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其他</a:t>
            </a:r>
            <a:r>
              <a:rPr lang="zh-TW" altLang="en-US" sz="4000" dirty="0" smtClean="0"/>
              <a:t>證照</a:t>
            </a:r>
            <a:endParaRPr lang="zh-TW" altLang="en-US" sz="40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CA6E40C1-4938-4004-B9C9-60246E4A5BB4}" type="slidenum">
              <a:rPr lang="zh-TW" altLang="en-US" smtClean="0"/>
              <a:t>19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724142452"/>
              </p:ext>
            </p:extLst>
          </p:nvPr>
        </p:nvGraphicFramePr>
        <p:xfrm>
          <a:off x="476672" y="1979712"/>
          <a:ext cx="597666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442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34" y="1974850"/>
            <a:ext cx="4279531" cy="6034088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40C1-4938-4004-B9C9-60246E4A5BB4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獎狀</a:t>
            </a:r>
            <a:r>
              <a:rPr lang="en-US" altLang="zh-TW" dirty="0" smtClean="0"/>
              <a:t>(</a:t>
            </a:r>
            <a:r>
              <a:rPr lang="zh-TW" altLang="en-US" dirty="0" smtClean="0"/>
              <a:t>範例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48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40C1-4938-4004-B9C9-60246E4A5BB4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獎狀</a:t>
            </a:r>
          </a:p>
        </p:txBody>
      </p:sp>
    </p:spTree>
    <p:extLst>
      <p:ext uri="{BB962C8B-B14F-4D97-AF65-F5344CB8AC3E}">
        <p14:creationId xmlns:p14="http://schemas.microsoft.com/office/powerpoint/2010/main" val="33677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237312" y="8543926"/>
            <a:ext cx="522462" cy="486833"/>
          </a:xfrm>
        </p:spPr>
        <p:txBody>
          <a:bodyPr/>
          <a:lstStyle/>
          <a:p>
            <a:fld id="{CA6E40C1-4938-4004-B9C9-60246E4A5BB4}" type="slidenum">
              <a:rPr lang="zh-TW" altLang="en-US" smtClean="0"/>
              <a:t>22</a:t>
            </a:fld>
            <a:endParaRPr lang="zh-TW" altLang="en-US"/>
          </a:p>
        </p:txBody>
      </p:sp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2812580370"/>
              </p:ext>
            </p:extLst>
          </p:nvPr>
        </p:nvGraphicFramePr>
        <p:xfrm>
          <a:off x="836712" y="1187624"/>
          <a:ext cx="619268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6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48680" y="395536"/>
            <a:ext cx="6172200" cy="1524000"/>
          </a:xfrm>
        </p:spPr>
        <p:txBody>
          <a:bodyPr/>
          <a:lstStyle/>
          <a:p>
            <a:r>
              <a:rPr lang="zh-TW" altLang="en-US" dirty="0" smtClean="0"/>
              <a:t>參加活動證明</a:t>
            </a:r>
            <a:r>
              <a:rPr lang="en-US" altLang="zh-TW" dirty="0" smtClean="0"/>
              <a:t>(</a:t>
            </a:r>
            <a:r>
              <a:rPr lang="zh-TW" altLang="en-US" dirty="0" smtClean="0"/>
              <a:t>範例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689768"/>
              </p:ext>
            </p:extLst>
          </p:nvPr>
        </p:nvGraphicFramePr>
        <p:xfrm>
          <a:off x="342900" y="1974850"/>
          <a:ext cx="6172200" cy="603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CA6E40C1-4938-4004-B9C9-60246E4A5BB4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6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48680" y="395536"/>
            <a:ext cx="6172200" cy="1524000"/>
          </a:xfrm>
        </p:spPr>
        <p:txBody>
          <a:bodyPr/>
          <a:lstStyle/>
          <a:p>
            <a:r>
              <a:rPr lang="zh-TW" altLang="en-US" dirty="0" smtClean="0"/>
              <a:t>參加活動證明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481066"/>
              </p:ext>
            </p:extLst>
          </p:nvPr>
        </p:nvGraphicFramePr>
        <p:xfrm>
          <a:off x="342900" y="1974850"/>
          <a:ext cx="6172200" cy="603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CA6E40C1-4938-4004-B9C9-60246E4A5BB4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80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666292"/>
              </p:ext>
            </p:extLst>
          </p:nvPr>
        </p:nvGraphicFramePr>
        <p:xfrm>
          <a:off x="260648" y="1619672"/>
          <a:ext cx="7056784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活動照片</a:t>
            </a:r>
            <a:endParaRPr lang="zh-TW" altLang="en-US" sz="40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CA6E40C1-4938-4004-B9C9-60246E4A5BB4}" type="slidenum">
              <a:rPr lang="zh-TW" altLang="en-US" smtClean="0"/>
              <a:t>25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9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237312" y="8543926"/>
            <a:ext cx="522462" cy="486833"/>
          </a:xfrm>
        </p:spPr>
        <p:txBody>
          <a:bodyPr/>
          <a:lstStyle/>
          <a:p>
            <a:fld id="{CA6E40C1-4938-4004-B9C9-60246E4A5BB4}" type="slidenum">
              <a:rPr lang="zh-TW" altLang="en-US" smtClean="0"/>
              <a:t>26</a:t>
            </a:fld>
            <a:endParaRPr lang="zh-TW" altLang="en-US"/>
          </a:p>
        </p:txBody>
      </p:sp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79977737"/>
              </p:ext>
            </p:extLst>
          </p:nvPr>
        </p:nvGraphicFramePr>
        <p:xfrm>
          <a:off x="-531440" y="1403648"/>
          <a:ext cx="619268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664785"/>
              </p:ext>
            </p:extLst>
          </p:nvPr>
        </p:nvGraphicFramePr>
        <p:xfrm>
          <a:off x="332656" y="1619672"/>
          <a:ext cx="633670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04664" y="323528"/>
            <a:ext cx="6172200" cy="1524000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作品集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範例</a:t>
            </a:r>
            <a:r>
              <a:rPr lang="en-US" altLang="zh-TW" sz="4000" dirty="0"/>
              <a:t>)</a:t>
            </a:r>
            <a:endParaRPr lang="zh-TW" altLang="en-US" sz="40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CA6E40C1-4938-4004-B9C9-60246E4A5BB4}" type="slidenum">
              <a:rPr lang="zh-TW" altLang="en-US" smtClean="0"/>
              <a:t>27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07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370135"/>
              </p:ext>
            </p:extLst>
          </p:nvPr>
        </p:nvGraphicFramePr>
        <p:xfrm>
          <a:off x="332656" y="1619672"/>
          <a:ext cx="633670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04664" y="323528"/>
            <a:ext cx="6172200" cy="1524000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作品集</a:t>
            </a:r>
            <a:endParaRPr lang="zh-TW" altLang="en-US" sz="40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CA6E40C1-4938-4004-B9C9-60246E4A5BB4}" type="slidenum">
              <a:rPr lang="zh-TW" altLang="en-US" smtClean="0"/>
              <a:t>28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5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師長推薦函</a:t>
            </a:r>
            <a:endParaRPr lang="zh-TW" altLang="en-US" sz="4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40C1-4938-4004-B9C9-60246E4A5BB4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426341"/>
              </p:ext>
            </p:extLst>
          </p:nvPr>
        </p:nvGraphicFramePr>
        <p:xfrm>
          <a:off x="342900" y="1974850"/>
          <a:ext cx="6172200" cy="603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CA6E40C1-4938-4004-B9C9-60246E4A5BB4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7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專題製作</a:t>
            </a:r>
            <a:endParaRPr lang="zh-TW" altLang="en-US" sz="4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381328" y="8543926"/>
            <a:ext cx="378446" cy="486833"/>
          </a:xfrm>
        </p:spPr>
        <p:txBody>
          <a:bodyPr/>
          <a:lstStyle/>
          <a:p>
            <a:fld id="{CA6E40C1-4938-4004-B9C9-60246E4A5BB4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293865"/>
              </p:ext>
            </p:extLst>
          </p:nvPr>
        </p:nvGraphicFramePr>
        <p:xfrm>
          <a:off x="342900" y="1974850"/>
          <a:ext cx="6172200" cy="603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CA6E40C1-4938-4004-B9C9-60246E4A5BB4}" type="slidenum">
              <a:rPr lang="zh-TW" altLang="en-US" smtClean="0"/>
              <a:t>31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40C1-4938-4004-B9C9-60246E4A5BB4}" type="slidenum">
              <a:rPr lang="zh-TW" altLang="en-US" smtClean="0"/>
              <a:t>32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附件</a:t>
            </a:r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6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85800" y="323528"/>
            <a:ext cx="6172200" cy="1524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封底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範例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309320" y="8543926"/>
            <a:ext cx="450454" cy="486833"/>
          </a:xfrm>
        </p:spPr>
        <p:txBody>
          <a:bodyPr/>
          <a:lstStyle/>
          <a:p>
            <a:fld id="{CA6E40C1-4938-4004-B9C9-60246E4A5BB4}" type="slidenum">
              <a:rPr lang="zh-TW" altLang="en-US" smtClean="0"/>
              <a:t>33</a:t>
            </a:fld>
            <a:endParaRPr lang="zh-TW" altLang="en-US" dirty="0"/>
          </a:p>
        </p:txBody>
      </p:sp>
      <p:graphicFrame>
        <p:nvGraphicFramePr>
          <p:cNvPr id="25" name="內容版面配置區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899578"/>
              </p:ext>
            </p:extLst>
          </p:nvPr>
        </p:nvGraphicFramePr>
        <p:xfrm>
          <a:off x="1196752" y="1547664"/>
          <a:ext cx="6172200" cy="603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國立員林農工</a:t>
            </a:r>
            <a:r>
              <a:rPr lang="en-US" altLang="zh-TW" dirty="0" smtClean="0"/>
              <a:t>00</a:t>
            </a:r>
            <a:r>
              <a:rPr lang="zh-TW" altLang="en-US" dirty="0" smtClean="0"/>
              <a:t>科</a:t>
            </a:r>
            <a:r>
              <a:rPr lang="en-US" altLang="zh-TW" dirty="0" smtClean="0"/>
              <a:t>000</a:t>
            </a:r>
            <a:r>
              <a:rPr lang="zh-TW" altLang="en-US" dirty="0" smtClean="0"/>
              <a:t>同學備審資料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10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214190"/>
              </p:ext>
            </p:extLst>
          </p:nvPr>
        </p:nvGraphicFramePr>
        <p:xfrm>
          <a:off x="548680" y="1115617"/>
          <a:ext cx="5760641" cy="7428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/>
                <a:gridCol w="1998830"/>
                <a:gridCol w="233418"/>
                <a:gridCol w="1561455"/>
                <a:gridCol w="1102842"/>
              </a:tblGrid>
              <a:tr h="362920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effectLst/>
                        </a:rPr>
                        <a:t>基本</a:t>
                      </a:r>
                      <a:endParaRPr lang="zh-TW" sz="900" b="1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b="1" kern="100" dirty="0">
                          <a:effectLst/>
                        </a:rPr>
                        <a:t>資料</a:t>
                      </a:r>
                      <a:endParaRPr lang="zh-TW" sz="9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effectLst/>
                        </a:rPr>
                        <a:t>姓名</a:t>
                      </a:r>
                      <a:endParaRPr lang="zh-TW" sz="1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strike="dblStrike" kern="100" baseline="0" dirty="0" smtClean="0">
                          <a:effectLst/>
                        </a:rPr>
                        <a:t>照片</a:t>
                      </a:r>
                      <a:endParaRPr lang="zh-TW" sz="900" strike="dblStrike" kern="100" baseline="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</a:tr>
              <a:tr h="2909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effectLst/>
                        </a:rPr>
                        <a:t>性別</a:t>
                      </a:r>
                      <a:endParaRPr lang="zh-TW" sz="1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09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</a:rPr>
                        <a:t>出生年月日</a:t>
                      </a:r>
                      <a:endParaRPr lang="zh-TW" sz="1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09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effectLst/>
                        </a:rPr>
                        <a:t>電子郵件</a:t>
                      </a:r>
                      <a:endParaRPr lang="zh-TW" sz="1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09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effectLst/>
                        </a:rPr>
                        <a:t>地址</a:t>
                      </a:r>
                      <a:endParaRPr lang="zh-TW" sz="1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0912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學習</a:t>
                      </a:r>
                      <a:endParaRPr lang="zh-TW" sz="90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階段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</a:rPr>
                        <a:t>學校</a:t>
                      </a:r>
                      <a:endParaRPr lang="zh-TW" sz="1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</a:rPr>
                        <a:t>畢業年月</a:t>
                      </a:r>
                      <a:endParaRPr lang="zh-TW" sz="1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09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r>
                        <a:rPr lang="zh-TW" altLang="en-US" sz="1200" kern="100" dirty="0" smtClean="0">
                          <a:effectLst/>
                        </a:rPr>
                        <a:t>國小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100</a:t>
                      </a:r>
                      <a:r>
                        <a:rPr lang="zh-TW" sz="1200" kern="100" dirty="0">
                          <a:effectLst/>
                        </a:rPr>
                        <a:t>年</a:t>
                      </a:r>
                      <a:r>
                        <a:rPr lang="en-US" sz="1200" kern="100" dirty="0">
                          <a:effectLst/>
                        </a:rPr>
                        <a:t>6</a:t>
                      </a:r>
                      <a:r>
                        <a:rPr lang="zh-TW" sz="1200" kern="100" dirty="0">
                          <a:effectLst/>
                        </a:rPr>
                        <a:t>月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09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r>
                        <a:rPr lang="zh-TW" altLang="en-US" sz="1200" kern="100" dirty="0" smtClean="0">
                          <a:effectLst/>
                        </a:rPr>
                        <a:t>國中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103</a:t>
                      </a:r>
                      <a:r>
                        <a:rPr lang="zh-TW" sz="1200" kern="100" dirty="0">
                          <a:effectLst/>
                        </a:rPr>
                        <a:t>年</a:t>
                      </a:r>
                      <a:r>
                        <a:rPr lang="en-US" sz="1200" kern="100" dirty="0">
                          <a:effectLst/>
                        </a:rPr>
                        <a:t>6</a:t>
                      </a:r>
                      <a:r>
                        <a:rPr lang="zh-TW" sz="1200" kern="100" dirty="0">
                          <a:effectLst/>
                        </a:rPr>
                        <a:t>月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09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r>
                        <a:rPr lang="zh-TW" altLang="en-US" sz="1200" kern="100" dirty="0" smtClean="0">
                          <a:effectLst/>
                        </a:rPr>
                        <a:t>國立員林農工○○科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106</a:t>
                      </a:r>
                      <a:r>
                        <a:rPr lang="zh-TW" sz="1200" kern="100" dirty="0">
                          <a:effectLst/>
                        </a:rPr>
                        <a:t>年</a:t>
                      </a:r>
                      <a:r>
                        <a:rPr lang="en-US" sz="1200" kern="100" dirty="0">
                          <a:effectLst/>
                        </a:rPr>
                        <a:t>6</a:t>
                      </a:r>
                      <a:r>
                        <a:rPr lang="zh-TW" sz="1200" kern="100" dirty="0">
                          <a:effectLst/>
                        </a:rPr>
                        <a:t>月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09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個性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09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興趣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0912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幹部</a:t>
                      </a:r>
                      <a:endParaRPr lang="zh-TW" sz="90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經歷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</a:rPr>
                        <a:t>時間</a:t>
                      </a:r>
                      <a:endParaRPr lang="zh-TW" sz="12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</a:rPr>
                        <a:t>幹部</a:t>
                      </a:r>
                      <a:endParaRPr lang="zh-TW" sz="1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09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高一上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○○股長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09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高三上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○○股長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0912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得獎</a:t>
                      </a:r>
                      <a:endParaRPr lang="zh-TW" sz="90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經歷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名稱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時間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09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○○製作競賽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高二</a:t>
                      </a:r>
                      <a:r>
                        <a:rPr lang="zh-TW" sz="1200" kern="100" dirty="0" smtClean="0">
                          <a:effectLst/>
                        </a:rPr>
                        <a:t>下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45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小論文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0912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活動</a:t>
                      </a:r>
                      <a:endParaRPr lang="zh-TW" sz="90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經歷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</a:rPr>
                        <a:t>名稱</a:t>
                      </a:r>
                      <a:endParaRPr lang="zh-TW" sz="12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0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1" kern="100" dirty="0" smtClean="0">
                          <a:effectLst/>
                        </a:rPr>
                        <a:t>參加時間</a:t>
                      </a:r>
                      <a:endParaRPr lang="zh-TW" altLang="zh-TW" sz="1000" b="1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09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○○大學○○營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09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091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志工</a:t>
                      </a:r>
                      <a:endParaRPr lang="zh-TW" sz="900" kern="1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經歷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</a:rPr>
                        <a:t>名稱</a:t>
                      </a:r>
                      <a:endParaRPr lang="zh-TW" sz="12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0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b="1" kern="100" dirty="0" smtClean="0">
                          <a:effectLst/>
                        </a:rPr>
                        <a:t>時間</a:t>
                      </a:r>
                      <a:r>
                        <a:rPr lang="en-US" altLang="zh-TW" sz="1200" b="1" kern="100" dirty="0" smtClean="0">
                          <a:effectLst/>
                        </a:rPr>
                        <a:t>/</a:t>
                      </a:r>
                      <a:r>
                        <a:rPr lang="zh-TW" altLang="zh-TW" sz="1200" b="1" kern="100" dirty="0" smtClean="0">
                          <a:effectLst/>
                        </a:rPr>
                        <a:t>時數</a:t>
                      </a:r>
                      <a:endParaRPr lang="zh-TW" altLang="zh-TW" sz="1000" b="1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09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0912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作品集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>
                          <a:effectLst/>
                        </a:rPr>
                        <a:t>名稱</a:t>
                      </a:r>
                      <a:endParaRPr lang="zh-TW" sz="1200" b="1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</a:rPr>
                        <a:t>作品說明</a:t>
                      </a:r>
                      <a:endParaRPr lang="zh-TW" sz="1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09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09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TW" sz="9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721" marR="51721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48680" y="-12357"/>
            <a:ext cx="6172200" cy="152400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個人簡歷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40C1-4938-4004-B9C9-60246E4A5BB4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146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008768"/>
              </p:ext>
            </p:extLst>
          </p:nvPr>
        </p:nvGraphicFramePr>
        <p:xfrm>
          <a:off x="116632" y="1835696"/>
          <a:ext cx="6741368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40C1-4938-4004-B9C9-60246E4A5BB4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我的優勢條件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範例</a:t>
            </a:r>
            <a:r>
              <a:rPr lang="en-US" altLang="zh-TW" sz="4000" dirty="0"/>
              <a:t>)</a:t>
            </a:r>
            <a:endParaRPr lang="zh-TW" altLang="en-US" sz="4000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326117"/>
              </p:ext>
            </p:extLst>
          </p:nvPr>
        </p:nvGraphicFramePr>
        <p:xfrm>
          <a:off x="342900" y="1974850"/>
          <a:ext cx="6172200" cy="603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40C1-4938-4004-B9C9-60246E4A5BB4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自傳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02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04318"/>
              </p:ext>
            </p:extLst>
          </p:nvPr>
        </p:nvGraphicFramePr>
        <p:xfrm>
          <a:off x="342900" y="1974850"/>
          <a:ext cx="6172200" cy="603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40C1-4938-4004-B9C9-60246E4A5BB4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自傳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40C1-4938-4004-B9C9-60246E4A5BB4}" type="slidenum">
              <a:rPr lang="zh-TW" altLang="en-US" smtClean="0"/>
              <a:t>7</a:t>
            </a:fld>
            <a:endParaRPr lang="zh-TW" altLang="en-US"/>
          </a:p>
        </p:txBody>
      </p:sp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918091936"/>
              </p:ext>
            </p:extLst>
          </p:nvPr>
        </p:nvGraphicFramePr>
        <p:xfrm>
          <a:off x="-531440" y="1403648"/>
          <a:ext cx="619268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3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607514"/>
              </p:ext>
            </p:extLst>
          </p:nvPr>
        </p:nvGraphicFramePr>
        <p:xfrm>
          <a:off x="342900" y="1974850"/>
          <a:ext cx="6172200" cy="603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讀書計畫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範例</a:t>
            </a:r>
            <a:r>
              <a:rPr lang="en-US" altLang="zh-TW" sz="4000" dirty="0"/>
              <a:t>)</a:t>
            </a:r>
            <a:endParaRPr lang="zh-TW" altLang="en-US" sz="40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40C1-4938-4004-B9C9-60246E4A5BB4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國立員林農工</a:t>
            </a:r>
            <a:r>
              <a:rPr lang="en-US" altLang="zh-TW" smtClean="0"/>
              <a:t>00</a:t>
            </a:r>
            <a:r>
              <a:rPr lang="zh-TW" altLang="en-US" smtClean="0"/>
              <a:t>科</a:t>
            </a:r>
            <a:r>
              <a:rPr lang="en-US" altLang="zh-TW" smtClean="0"/>
              <a:t>000</a:t>
            </a:r>
            <a:r>
              <a:rPr lang="zh-TW" altLang="en-US" smtClean="0"/>
              <a:t>同學備審資料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3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470</TotalTime>
  <Words>1390</Words>
  <Application>Microsoft Office PowerPoint</Application>
  <PresentationFormat>如螢幕大小 (4:3)</PresentationFormat>
  <Paragraphs>224</Paragraphs>
  <Slides>34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匯合</vt:lpstr>
      <vt:lpstr>畢業學校:國立員林農工 就讀科別:園藝科 姓名:林真心 </vt:lpstr>
      <vt:lpstr>目錄</vt:lpstr>
      <vt:lpstr>師長推薦函</vt:lpstr>
      <vt:lpstr>個人簡歷</vt:lpstr>
      <vt:lpstr>我的優勢條件(範例)</vt:lpstr>
      <vt:lpstr>自傳</vt:lpstr>
      <vt:lpstr>自傳</vt:lpstr>
      <vt:lpstr>PowerPoint 簡報</vt:lpstr>
      <vt:lpstr>讀書計畫(範例)</vt:lpstr>
      <vt:lpstr>讀書計畫(範例)</vt:lpstr>
      <vt:lpstr>PowerPoint 簡報</vt:lpstr>
      <vt:lpstr>統測成績單</vt:lpstr>
      <vt:lpstr>在校成績單</vt:lpstr>
      <vt:lpstr>獎懲證明</vt:lpstr>
      <vt:lpstr>幹部與社團證明</vt:lpstr>
      <vt:lpstr>PowerPoint 簡報</vt:lpstr>
      <vt:lpstr>專業證照(範例)</vt:lpstr>
      <vt:lpstr>專業證照</vt:lpstr>
      <vt:lpstr>其他證照(範例)</vt:lpstr>
      <vt:lpstr>其他證照</vt:lpstr>
      <vt:lpstr>獎狀(範例)</vt:lpstr>
      <vt:lpstr>獎狀</vt:lpstr>
      <vt:lpstr>PowerPoint 簡報</vt:lpstr>
      <vt:lpstr>參加活動證明(範例)</vt:lpstr>
      <vt:lpstr>參加活動證明</vt:lpstr>
      <vt:lpstr>活動照片</vt:lpstr>
      <vt:lpstr>PowerPoint 簡報</vt:lpstr>
      <vt:lpstr>作品集(範例)</vt:lpstr>
      <vt:lpstr>作品集</vt:lpstr>
      <vt:lpstr>PowerPoint 簡報</vt:lpstr>
      <vt:lpstr>專題製作</vt:lpstr>
      <vt:lpstr>PowerPoint 簡報</vt:lpstr>
      <vt:lpstr>附件</vt:lpstr>
      <vt:lpstr>封底(範例)</vt:lpstr>
    </vt:vector>
  </TitlesOfParts>
  <Company>SYNNEX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69</cp:revision>
  <dcterms:created xsi:type="dcterms:W3CDTF">2016-11-24T02:32:37Z</dcterms:created>
  <dcterms:modified xsi:type="dcterms:W3CDTF">2017-11-22T07:10:33Z</dcterms:modified>
</cp:coreProperties>
</file>