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7"/>
  </p:notesMasterIdLst>
  <p:sldIdLst>
    <p:sldId id="349" r:id="rId2"/>
    <p:sldId id="352" r:id="rId3"/>
    <p:sldId id="353" r:id="rId4"/>
    <p:sldId id="354" r:id="rId5"/>
    <p:sldId id="35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4923D"/>
    <a:srgbClr val="FF9999"/>
    <a:srgbClr val="B2B2B2"/>
    <a:srgbClr val="FF0066"/>
    <a:srgbClr val="CC99FF"/>
    <a:srgbClr val="F0847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佈景主題樣式 2 - 輔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18" autoAdjust="0"/>
    <p:restoredTop sz="94660"/>
  </p:normalViewPr>
  <p:slideViewPr>
    <p:cSldViewPr snapToGrid="0">
      <p:cViewPr>
        <p:scale>
          <a:sx n="64" d="100"/>
          <a:sy n="64" d="100"/>
        </p:scale>
        <p:origin x="-1200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B3AF6-124F-40FF-92FB-082D68B38DE4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048CA-A7A2-428F-B1D9-C926A40245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9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24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8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81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75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25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63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0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30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D5902-9A74-4D32-B8B2-7A1B0FCDCE80}" type="datetimeFigureOut">
              <a:rPr lang="zh-TW" altLang="en-US" smtClean="0"/>
              <a:t>2017/12/25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E69D-18E7-4C22-95F3-DC661C4DFE4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2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28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00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68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61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551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1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76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96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190575" y="260648"/>
            <a:ext cx="109728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722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2017/12/25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004340" y="2363883"/>
            <a:ext cx="10058399" cy="256331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TW" sz="6000" b="1" kern="0" dirty="0" smtClean="0">
                <a:latin typeface="微軟正黑體" pitchFamily="34" charset="-120"/>
                <a:ea typeface="微軟正黑體" pitchFamily="34" charset="-120"/>
              </a:rPr>
              <a:t>Typing </a:t>
            </a:r>
            <a:r>
              <a:rPr lang="zh-TW" altLang="en-US" sz="6000" b="1" kern="0" dirty="0" smtClean="0">
                <a:latin typeface="微軟正黑體" pitchFamily="34" charset="-120"/>
                <a:ea typeface="微軟正黑體" pitchFamily="34" charset="-120"/>
              </a:rPr>
              <a:t>電腦速記</a:t>
            </a:r>
            <a:r>
              <a:rPr lang="zh-TW" altLang="en-US" sz="6000" b="1" kern="0" dirty="0" smtClean="0">
                <a:latin typeface="微軟正黑體" pitchFamily="34" charset="-120"/>
                <a:ea typeface="微軟正黑體" pitchFamily="34" charset="-120"/>
              </a:rPr>
              <a:t>師</a:t>
            </a:r>
            <a:endParaRPr lang="en-US" altLang="zh-TW" sz="6000" b="1" kern="0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b="1" kern="0" dirty="0" smtClean="0">
                <a:latin typeface="微軟正黑體" pitchFamily="34" charset="-120"/>
                <a:ea typeface="微軟正黑體" pitchFamily="34" charset="-120"/>
              </a:rPr>
              <a:t>線上電子證書下載</a:t>
            </a:r>
            <a:endParaRPr lang="zh-TW" altLang="en-US" sz="6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71" y="1073395"/>
            <a:ext cx="3263271" cy="9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邊形 6"/>
          <p:cNvSpPr/>
          <p:nvPr/>
        </p:nvSpPr>
        <p:spPr>
          <a:xfrm>
            <a:off x="-1" y="338817"/>
            <a:ext cx="10358203" cy="648072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i="1" dirty="0" smtClean="0">
                <a:latin typeface="微軟正黑體" pitchFamily="34" charset="-120"/>
                <a:ea typeface="微軟正黑體" pitchFamily="34" charset="-120"/>
              </a:rPr>
              <a:t>登入</a:t>
            </a:r>
            <a:r>
              <a:rPr lang="en-US" altLang="zh-TW" sz="2800" i="1" dirty="0" smtClean="0">
                <a:latin typeface="微軟正黑體" pitchFamily="34" charset="-120"/>
                <a:ea typeface="微軟正黑體" pitchFamily="34" charset="-120"/>
              </a:rPr>
              <a:t>GLAD</a:t>
            </a:r>
            <a:r>
              <a:rPr lang="zh-TW" altLang="en-US" sz="2800" i="1" dirty="0" smtClean="0">
                <a:latin typeface="微軟正黑體" pitchFamily="34" charset="-120"/>
                <a:ea typeface="微軟正黑體" pitchFamily="34" charset="-120"/>
              </a:rPr>
              <a:t>會員系統 </a:t>
            </a:r>
            <a:r>
              <a:rPr lang="en-US" altLang="zh-TW" sz="2800" i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2800" i="1" dirty="0" smtClean="0">
                <a:latin typeface="微軟正黑體" pitchFamily="34" charset="-120"/>
                <a:ea typeface="微軟正黑體" pitchFamily="34" charset="-120"/>
              </a:rPr>
              <a:t>http</a:t>
            </a:r>
            <a:r>
              <a:rPr lang="en-US" altLang="zh-TW" sz="2800" i="1" dirty="0">
                <a:latin typeface="微軟正黑體" pitchFamily="34" charset="-120"/>
                <a:ea typeface="微軟正黑體" pitchFamily="34" charset="-120"/>
              </a:rPr>
              <a:t>://</a:t>
            </a:r>
            <a:r>
              <a:rPr lang="en-US" altLang="zh-TW" sz="2800" i="1" dirty="0" smtClean="0">
                <a:latin typeface="微軟正黑體" pitchFamily="34" charset="-120"/>
                <a:ea typeface="微軟正黑體" pitchFamily="34" charset="-120"/>
              </a:rPr>
              <a:t>glad.1sttac.com)</a:t>
            </a:r>
            <a:endParaRPr lang="zh-TW" altLang="en-US" sz="2800" i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15920" y="1340768"/>
            <a:ext cx="3946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輸入</a:t>
            </a:r>
            <a:r>
              <a:rPr lang="zh-TW" altLang="en-US" sz="2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帳號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email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或使用者名稱皆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可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15920" y="1916832"/>
            <a:ext cx="936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輸入</a:t>
            </a:r>
            <a:r>
              <a:rPr lang="zh-TW" altLang="en-US" sz="2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密碼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如非自行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註冊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，意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即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為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大批匯入者，密碼皆預設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為：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a00000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665" y="2510852"/>
            <a:ext cx="37719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7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923" y="684936"/>
            <a:ext cx="2834462" cy="4722675"/>
          </a:xfrm>
          <a:prstGeom prst="rect">
            <a:avLst/>
          </a:prstGeom>
        </p:spPr>
      </p:pic>
      <p:sp>
        <p:nvSpPr>
          <p:cNvPr id="3" name="五邊形 2"/>
          <p:cNvSpPr/>
          <p:nvPr/>
        </p:nvSpPr>
        <p:spPr>
          <a:xfrm>
            <a:off x="0" y="476672"/>
            <a:ext cx="2495600" cy="576064"/>
          </a:xfrm>
          <a:prstGeom prst="homePlat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i="1" dirty="0">
                <a:latin typeface="微軟正黑體" pitchFamily="34" charset="-120"/>
                <a:ea typeface="微軟正黑體" pitchFamily="34" charset="-120"/>
              </a:rPr>
              <a:t>會員</a:t>
            </a:r>
          </a:p>
        </p:txBody>
      </p:sp>
      <p:sp>
        <p:nvSpPr>
          <p:cNvPr id="6" name="矩形 5"/>
          <p:cNvSpPr/>
          <p:nvPr/>
        </p:nvSpPr>
        <p:spPr>
          <a:xfrm>
            <a:off x="431371" y="1772816"/>
            <a:ext cx="41284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功能：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、成績紀錄。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認證地圖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、基本資料。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、學校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&amp;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公司。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、產品註冊。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3998821" y="2949767"/>
            <a:ext cx="1122015" cy="570504"/>
          </a:xfrm>
          <a:prstGeom prst="rightArrow">
            <a:avLst/>
          </a:prstGeom>
          <a:solidFill>
            <a:srgbClr val="FF0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5726699" y="2869073"/>
            <a:ext cx="1740191" cy="65119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7233883" y="2241881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/>
              </a:rPr>
              <a:t>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35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3" y="3197099"/>
            <a:ext cx="11123613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455118" y="361849"/>
            <a:ext cx="85449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點選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認證地圖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，並切換認證別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為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TC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38802" y="3795504"/>
            <a:ext cx="544001" cy="476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78865" y="898825"/>
            <a:ext cx="66479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點選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取得證書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，會出現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恭喜你！成功取得證書的訊息</a:t>
            </a:r>
            <a:r>
              <a:rPr lang="en-US" altLang="zh-TW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r>
              <a:rPr lang="zh-TW" altLang="en-US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25029" y="4890962"/>
            <a:ext cx="2227088" cy="4883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7278984" y="4890962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/>
              </a:rPr>
              <a:t>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477757" y="2945250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/>
              </a:rPr>
              <a:t>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75" y="1365639"/>
            <a:ext cx="7676163" cy="458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弧形箭號 (上彎) 4"/>
          <p:cNvSpPr/>
          <p:nvPr/>
        </p:nvSpPr>
        <p:spPr>
          <a:xfrm rot="424562">
            <a:off x="3128764" y="4614238"/>
            <a:ext cx="4461438" cy="712529"/>
          </a:xfrm>
          <a:prstGeom prst="curvedUpArrow">
            <a:avLst>
              <a:gd name="adj1" fmla="val 25000"/>
              <a:gd name="adj2" fmla="val 141551"/>
              <a:gd name="adj3" fmla="val 379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0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12" y="1479334"/>
            <a:ext cx="11793848" cy="36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467258" y="561904"/>
            <a:ext cx="9697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點選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證書下載</a:t>
            </a:r>
            <a:r>
              <a:rPr lang="en-US" altLang="zh-TW" sz="2000" dirty="0"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，考生即可在此下載電子證書副本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(PDF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檔</a:t>
            </a:r>
            <a:r>
              <a:rPr lang="en-US" altLang="zh-TW" sz="20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62786" y="3959541"/>
            <a:ext cx="2249057" cy="6574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4811843" y="328498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sym typeface="Wingdings"/>
              </a:rPr>
              <a:t>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9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945</TotalTime>
  <Words>130</Words>
  <Application>Microsoft Office PowerPoint</Application>
  <PresentationFormat>自訂</PresentationFormat>
  <Paragraphs>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基本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MICHAEL</dc:creator>
  <cp:lastModifiedBy>user</cp:lastModifiedBy>
  <cp:revision>136</cp:revision>
  <dcterms:created xsi:type="dcterms:W3CDTF">2015-05-05T08:02:14Z</dcterms:created>
  <dcterms:modified xsi:type="dcterms:W3CDTF">2017-12-25T06:14:55Z</dcterms:modified>
</cp:coreProperties>
</file>