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3042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681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3679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780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81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1007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762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5385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75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3173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374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E1D2B-2B91-4111-BCE4-4213E9A916A0}" type="datetimeFigureOut">
              <a:rPr lang="zh-TW" altLang="en-US" smtClean="0"/>
              <a:t>2024/9/20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E466B-A577-497F-9C30-60204F6E3C3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91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9.&#38651;&#23376;&#27284;&#35531;&#23492;yl311@ylvs.tw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 txBox="1">
            <a:spLocks/>
          </p:cNvSpPr>
          <p:nvPr/>
        </p:nvSpPr>
        <p:spPr>
          <a:xfrm>
            <a:off x="836712" y="186029"/>
            <a:ext cx="6381328" cy="157765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員林農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</a:t>
            </a: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社團</a:t>
            </a:r>
            <a:r>
              <a:rPr lang="zh-TW" altLang="en-US" sz="37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博覽會海報說明</a:t>
            </a:r>
            <a:endParaRPr lang="en-US" altLang="zh-TW" sz="37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图片 2">
            <a:extLst>
              <a:ext uri="{FF2B5EF4-FFF2-40B4-BE49-F238E27FC236}">
                <a16:creationId xmlns:a16="http://schemas.microsoft.com/office/drawing/2014/main" id="{5DA9A1F6-9BF8-45F1-8197-FF58A09D482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09412" y="1691680"/>
            <a:ext cx="1918037" cy="2579096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614608" y="5254502"/>
            <a:ext cx="5812841" cy="33701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2400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海報格式說明</a:t>
            </a:r>
            <a:endParaRPr lang="en-US" altLang="zh-TW" sz="2400" b="1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lnSpc>
                <a:spcPts val="1800"/>
              </a:lnSpc>
            </a:pPr>
            <a:endParaRPr lang="en-US" altLang="zh-TW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</a:t>
            </a:r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進行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編輯</a:t>
            </a:r>
            <a:endParaRPr lang="en-US" altLang="zh-TW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編輯版面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：</a:t>
            </a:r>
            <a:r>
              <a:rPr lang="en-US" altLang="zh-TW" b="1" dirty="0" err="1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A4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、直向、</a:t>
            </a:r>
            <a:r>
              <a:rPr lang="en-US" altLang="zh-TW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b="1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頁</a:t>
            </a:r>
            <a:endParaRPr lang="en-US" altLang="zh-TW" b="1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操作方式</a:t>
            </a:r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進入</a:t>
            </a:r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PPT</a:t>
            </a:r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</a:rPr>
              <a:t> →</a:t>
            </a:r>
            <a:r>
              <a:rPr lang="zh-TW" altLang="en-US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設計</a:t>
            </a:r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</a:rPr>
              <a:t>→</a:t>
            </a:r>
            <a:r>
              <a:rPr lang="zh-TW" altLang="en-US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投影片方向</a:t>
            </a:r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/>
              </a:rPr>
              <a:t>→</a:t>
            </a:r>
            <a:r>
              <a:rPr lang="zh-TW" altLang="en-US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直式</a:t>
            </a:r>
            <a:r>
              <a:rPr lang="en-US" altLang="zh-TW" sz="1600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格式可參考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範本，擇一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使用 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(</a:t>
            </a:r>
            <a:r>
              <a:rPr lang="zh-TW" altLang="en-US" sz="1600" b="1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學務處</a:t>
            </a:r>
            <a:r>
              <a:rPr lang="en-US" altLang="zh-TW" sz="1600" b="1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-</a:t>
            </a:r>
            <a:r>
              <a:rPr lang="zh-TW" altLang="en-US" sz="1600" b="1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訓育組</a:t>
            </a:r>
            <a:r>
              <a:rPr lang="en-US" altLang="zh-TW" sz="1600" b="1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-</a:t>
            </a:r>
            <a:r>
              <a:rPr lang="zh-TW" altLang="en-US" sz="1600" b="1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表件下載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新細明體"/>
                <a:ea typeface="新細明體"/>
              </a:rPr>
              <a:t>)</a:t>
            </a:r>
            <a:endParaRPr lang="en-US" altLang="zh-TW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1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一定要有</a:t>
            </a:r>
            <a:r>
              <a:rPr lang="en-US" altLang="zh-TW" sz="1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社團名稱</a:t>
            </a:r>
            <a:r>
              <a:rPr lang="zh-TW" altLang="en-US" sz="1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社團簡介</a:t>
            </a:r>
            <a:r>
              <a:rPr lang="zh-TW" altLang="en-US" sz="1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特色</a:t>
            </a:r>
            <a:r>
              <a:rPr lang="zh-TW" altLang="en-US" sz="1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1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是否收費</a:t>
            </a:r>
            <a:r>
              <a:rPr lang="en-US" altLang="zh-TW" sz="1400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照片放置數量不限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可自行新增更多內容</a:t>
            </a:r>
            <a:endParaRPr lang="en-US" altLang="zh-TW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有任何問題請至學務處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詢問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印出後可利用</a:t>
            </a:r>
            <a:r>
              <a:rPr lang="zh-TW" altLang="en-US" u="sng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中午用餐後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的時間交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至</a:t>
            </a:r>
            <a:r>
              <a:rPr lang="zh-TW" altLang="en-US" b="1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社聯會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處</a:t>
            </a:r>
            <a:endParaRPr lang="en-US" altLang="zh-TW" dirty="0" smtClean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9.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電子檔請寄</a:t>
            </a:r>
            <a:r>
              <a:rPr lang="en-US" altLang="zh-TW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yl311@ylvs.tw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信件主旨請寫社團名稱</a:t>
            </a:r>
            <a:r>
              <a:rPr lang="en-US" altLang="zh-TW" dirty="0" smtClean="0">
                <a:solidFill>
                  <a:schemeClr val="accent2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TW" altLang="en-US" dirty="0">
              <a:solidFill>
                <a:schemeClr val="accent2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图文框 4"/>
          <p:cNvSpPr/>
          <p:nvPr/>
        </p:nvSpPr>
        <p:spPr>
          <a:xfrm>
            <a:off x="260648" y="248261"/>
            <a:ext cx="6285523" cy="8704750"/>
          </a:xfrm>
          <a:prstGeom prst="frame">
            <a:avLst>
              <a:gd name="adj1" fmla="val 772"/>
            </a:avLst>
          </a:prstGeom>
          <a:gradFill flip="none" rotWithShape="1">
            <a:gsLst>
              <a:gs pos="0">
                <a:srgbClr val="FEF19F"/>
              </a:gs>
              <a:gs pos="100000">
                <a:srgbClr val="FEF19F"/>
              </a:gs>
              <a:gs pos="50000">
                <a:srgbClr val="937F3C"/>
              </a:gs>
            </a:gsLst>
            <a:lin ang="0" scaled="1"/>
            <a:tileRect/>
          </a:gradFill>
          <a:ln>
            <a:noFill/>
          </a:ln>
          <a:effectLst>
            <a:outerShdw blurRad="101600" algn="ct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59" y="395536"/>
            <a:ext cx="1394979" cy="1152128"/>
          </a:xfrm>
          <a:prstGeom prst="rect">
            <a:avLst/>
          </a:prstGeom>
        </p:spPr>
      </p:pic>
      <p:sp>
        <p:nvSpPr>
          <p:cNvPr id="9" name="雲朵形圖說文字 8"/>
          <p:cNvSpPr/>
          <p:nvPr/>
        </p:nvSpPr>
        <p:spPr>
          <a:xfrm>
            <a:off x="620688" y="2081127"/>
            <a:ext cx="3745000" cy="1800201"/>
          </a:xfrm>
          <a:prstGeom prst="cloudCallout">
            <a:avLst>
              <a:gd name="adj1" fmla="val 68435"/>
              <a:gd name="adj2" fmla="val -28957"/>
            </a:avLst>
          </a:prstGeom>
          <a:noFill/>
          <a:ln>
            <a:solidFill>
              <a:schemeClr val="tx2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因應疫情關係，本學期社團博覽會表演取消，因此改為以</a:t>
            </a:r>
            <a:r>
              <a:rPr lang="en-US" altLang="zh-TW" sz="1600" b="1" dirty="0" err="1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A4</a:t>
            </a:r>
            <a:r>
              <a:rPr lang="zh-TW" altLang="en-US" sz="16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直式海報</a:t>
            </a:r>
            <a:r>
              <a:rPr lang="zh-TW" altLang="en-US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方式呈現。請各社團依照下方格式進行海報製作</a:t>
            </a:r>
            <a:r>
              <a:rPr lang="en-US" altLang="zh-TW" sz="16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</a:p>
        </p:txBody>
      </p:sp>
      <p:grpSp>
        <p:nvGrpSpPr>
          <p:cNvPr id="12" name="组合 5">
            <a:extLst>
              <a:ext uri="{FF2B5EF4-FFF2-40B4-BE49-F238E27FC236}">
                <a16:creationId xmlns:a16="http://schemas.microsoft.com/office/drawing/2014/main" id="{C97D70F8-9822-4633-9614-1B67243EAB28}"/>
              </a:ext>
            </a:extLst>
          </p:cNvPr>
          <p:cNvGrpSpPr/>
          <p:nvPr/>
        </p:nvGrpSpPr>
        <p:grpSpPr>
          <a:xfrm>
            <a:off x="836712" y="4305760"/>
            <a:ext cx="5256584" cy="929242"/>
            <a:chOff x="197963" y="5473122"/>
            <a:chExt cx="8609130" cy="1384878"/>
          </a:xfrm>
        </p:grpSpPr>
        <p:pic>
          <p:nvPicPr>
            <p:cNvPr id="13" name="图片 6">
              <a:extLst>
                <a:ext uri="{FF2B5EF4-FFF2-40B4-BE49-F238E27FC236}">
                  <a16:creationId xmlns:a16="http://schemas.microsoft.com/office/drawing/2014/main" id="{E3AA957E-5D65-4711-BB21-DBC0A9E05A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8679" y="5473124"/>
              <a:ext cx="2160716" cy="1384875"/>
            </a:xfrm>
            <a:prstGeom prst="rect">
              <a:avLst/>
            </a:prstGeom>
          </p:spPr>
        </p:pic>
        <p:pic>
          <p:nvPicPr>
            <p:cNvPr id="14" name="图片 7">
              <a:extLst>
                <a:ext uri="{FF2B5EF4-FFF2-40B4-BE49-F238E27FC236}">
                  <a16:creationId xmlns:a16="http://schemas.microsoft.com/office/drawing/2014/main" id="{8469CA7B-504A-4FF7-8A8F-27696D3C0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97963" y="5473125"/>
              <a:ext cx="2160716" cy="1384875"/>
            </a:xfrm>
            <a:prstGeom prst="rect">
              <a:avLst/>
            </a:prstGeom>
          </p:spPr>
        </p:pic>
        <p:pic>
          <p:nvPicPr>
            <p:cNvPr id="15" name="图片 8">
              <a:extLst>
                <a:ext uri="{FF2B5EF4-FFF2-40B4-BE49-F238E27FC236}">
                  <a16:creationId xmlns:a16="http://schemas.microsoft.com/office/drawing/2014/main" id="{A79F150A-E114-45FE-B452-C66624745B9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646377" y="5473122"/>
              <a:ext cx="2160716" cy="1384875"/>
            </a:xfrm>
            <a:prstGeom prst="rect">
              <a:avLst/>
            </a:prstGeom>
          </p:spPr>
        </p:pic>
        <p:pic>
          <p:nvPicPr>
            <p:cNvPr id="16" name="图片 9">
              <a:extLst>
                <a:ext uri="{FF2B5EF4-FFF2-40B4-BE49-F238E27FC236}">
                  <a16:creationId xmlns:a16="http://schemas.microsoft.com/office/drawing/2014/main" id="{0FB72E97-F7F4-4BE5-A55F-0E7050469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85661" y="5473123"/>
              <a:ext cx="2160716" cy="1384875"/>
            </a:xfrm>
            <a:prstGeom prst="rect">
              <a:avLst/>
            </a:prstGeom>
          </p:spPr>
        </p:pic>
      </p:grpSp>
      <p:sp>
        <p:nvSpPr>
          <p:cNvPr id="17" name="文字方塊 16"/>
          <p:cNvSpPr txBox="1"/>
          <p:nvPr/>
        </p:nvSpPr>
        <p:spPr>
          <a:xfrm>
            <a:off x="1405429" y="3995936"/>
            <a:ext cx="4098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i="1" dirty="0">
                <a:solidFill>
                  <a:srgbClr val="FFC000"/>
                </a:solidFill>
                <a:latin typeface="Snap ITC" panose="04040A07060A02020202" pitchFamily="82" charset="0"/>
              </a:rPr>
              <a:t>一起招募新的夥伴</a:t>
            </a:r>
            <a:r>
              <a:rPr lang="zh-TW" altLang="en-US" sz="2400" b="1" i="1" dirty="0" smtClean="0">
                <a:solidFill>
                  <a:srgbClr val="FFC000"/>
                </a:solidFill>
                <a:latin typeface="Snap ITC" panose="04040A07060A02020202" pitchFamily="82" charset="0"/>
              </a:rPr>
              <a:t>吧</a:t>
            </a:r>
            <a:r>
              <a:rPr lang="en-US" altLang="zh-TW" sz="2400" b="1" i="1" dirty="0" smtClean="0">
                <a:solidFill>
                  <a:srgbClr val="FFC000"/>
                </a:solidFill>
                <a:latin typeface="Snap ITC" panose="04040A07060A02020202" pitchFamily="82" charset="0"/>
              </a:rPr>
              <a:t>!</a:t>
            </a:r>
            <a:endParaRPr lang="zh-TW" altLang="en-US" sz="2400" b="1" i="1" dirty="0">
              <a:solidFill>
                <a:srgbClr val="FFC000"/>
              </a:solidFill>
              <a:latin typeface="Snap ITC" panose="04040A07060A02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40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389" y="1371471"/>
            <a:ext cx="3972917" cy="324036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社團</a:t>
            </a:r>
            <a:r>
              <a:rPr lang="zh-TW" altLang="en-US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簡介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6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特色</a:t>
            </a: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6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收費</a:t>
            </a:r>
            <a: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en-US" altLang="zh-TW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36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否</a:t>
            </a:r>
            <a:r>
              <a:rPr lang="zh-TW" alt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收費</a:t>
            </a:r>
            <a:r>
              <a:rPr lang="en-US" altLang="zh-TW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36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20688" y="175788"/>
            <a:ext cx="5688632" cy="10156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社團名稱</a:t>
            </a:r>
            <a:endParaRPr lang="zh-TW" altLang="en-US" sz="6000" dirty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橢圓 2"/>
          <p:cNvSpPr/>
          <p:nvPr/>
        </p:nvSpPr>
        <p:spPr>
          <a:xfrm>
            <a:off x="4101786" y="1191451"/>
            <a:ext cx="2708920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13692" y="4857341"/>
            <a:ext cx="2047156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" name="橢圓 6"/>
          <p:cNvSpPr/>
          <p:nvPr/>
        </p:nvSpPr>
        <p:spPr>
          <a:xfrm>
            <a:off x="2110544" y="4869199"/>
            <a:ext cx="2326568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4437112" y="4857341"/>
            <a:ext cx="2348880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060848" y="8436114"/>
            <a:ext cx="56886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ln>
                  <a:solidFill>
                    <a:schemeClr val="tx1"/>
                  </a:solidFill>
                </a:ln>
              </a:rPr>
              <a:t>來一句</a:t>
            </a:r>
            <a:r>
              <a:rPr lang="en-US" altLang="zh-TW" sz="4000" dirty="0" smtClean="0">
                <a:ln>
                  <a:solidFill>
                    <a:schemeClr val="tx1"/>
                  </a:solidFill>
                </a:ln>
              </a:rPr>
              <a:t>logo</a:t>
            </a:r>
            <a:r>
              <a:rPr lang="zh-TW" altLang="en-US" sz="4000" dirty="0">
                <a:ln>
                  <a:solidFill>
                    <a:schemeClr val="tx1"/>
                  </a:solidFill>
                </a:ln>
              </a:rPr>
              <a:t>話</a:t>
            </a:r>
            <a:r>
              <a:rPr lang="zh-TW" altLang="en-US" sz="4000" dirty="0" smtClean="0">
                <a:ln>
                  <a:solidFill>
                    <a:schemeClr val="tx1"/>
                  </a:solidFill>
                </a:ln>
              </a:rPr>
              <a:t>吧</a:t>
            </a:r>
            <a:endParaRPr lang="zh-TW" altLang="en-US" sz="4000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66966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2960" y="1267182"/>
            <a:ext cx="6242384" cy="244346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社團簡介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特色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收費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否收費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620688" y="251520"/>
            <a:ext cx="56886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社團名稱</a:t>
            </a:r>
            <a:endParaRPr lang="zh-TW" altLang="en-US" sz="6000" dirty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282960" y="3851920"/>
            <a:ext cx="3182044" cy="220454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1556792" y="6056462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來一句</a:t>
            </a:r>
            <a:r>
              <a:rPr lang="en-US" altLang="zh-TW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logo</a:t>
            </a:r>
            <a:r>
              <a:rPr lang="zh-TW" altLang="en-US" sz="4000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話</a:t>
            </a:r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吧</a:t>
            </a:r>
            <a:endParaRPr lang="zh-TW" altLang="en-US" sz="4000" dirty="0">
              <a:ln>
                <a:solidFill>
                  <a:schemeClr val="tx1"/>
                </a:solidFill>
              </a:ln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11310" y="6764348"/>
            <a:ext cx="3182044" cy="2329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3617404" y="6764348"/>
            <a:ext cx="3182044" cy="23277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3617404" y="3890125"/>
            <a:ext cx="3182044" cy="21663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9535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2960" y="3985755"/>
            <a:ext cx="6386400" cy="260246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社團簡介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特色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收費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否收費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282960" y="104473"/>
            <a:ext cx="2353952" cy="378565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社</a:t>
            </a:r>
            <a:endParaRPr lang="en-US" altLang="zh-TW" sz="6000" dirty="0" smtClean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團</a:t>
            </a:r>
            <a:endParaRPr lang="en-US" altLang="zh-TW" sz="6000" dirty="0" smtClean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名</a:t>
            </a:r>
            <a:endParaRPr lang="en-US" altLang="zh-TW" sz="6000" dirty="0" smtClean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稱</a:t>
            </a:r>
            <a:endParaRPr lang="zh-TW" altLang="en-US" sz="6000" dirty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752434" y="3183828"/>
            <a:ext cx="40324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來一句</a:t>
            </a:r>
            <a:r>
              <a:rPr lang="en-US" altLang="zh-TW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logo</a:t>
            </a:r>
            <a:r>
              <a:rPr lang="zh-TW" altLang="en-US" sz="4000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話</a:t>
            </a:r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吧</a:t>
            </a:r>
            <a:endParaRPr lang="zh-TW" altLang="en-US" sz="4000" dirty="0">
              <a:ln>
                <a:solidFill>
                  <a:schemeClr val="tx1"/>
                </a:solidFill>
              </a:ln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11310" y="6764348"/>
            <a:ext cx="3182044" cy="232917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3617404" y="6764348"/>
            <a:ext cx="3182044" cy="23277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3212976" y="104473"/>
            <a:ext cx="3384376" cy="374744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3228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70434" y="2219585"/>
            <a:ext cx="6386400" cy="260246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社團簡介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特色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收費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否收費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80174" y="104473"/>
            <a:ext cx="6026360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社團名稱</a:t>
            </a:r>
            <a:endParaRPr lang="zh-TW" altLang="en-US" sz="6000" dirty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726999" y="1331640"/>
            <a:ext cx="40324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來一句</a:t>
            </a:r>
            <a:r>
              <a:rPr lang="en-US" altLang="zh-TW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logo</a:t>
            </a:r>
            <a:r>
              <a:rPr lang="zh-TW" altLang="en-US" sz="4000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話</a:t>
            </a:r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吧</a:t>
            </a:r>
            <a:endParaRPr lang="zh-TW" altLang="en-US" sz="4000" dirty="0">
              <a:ln>
                <a:solidFill>
                  <a:schemeClr val="tx1"/>
                </a:solidFill>
              </a:ln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11310" y="6948264"/>
            <a:ext cx="3182044" cy="21452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3617404" y="6948264"/>
            <a:ext cx="2889130" cy="2143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188640" y="4929451"/>
            <a:ext cx="3041463" cy="1897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3527601" y="4866528"/>
            <a:ext cx="3041463" cy="1897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87592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0154" y="3923928"/>
            <a:ext cx="6386400" cy="2602469"/>
          </a:xfrm>
          <a:ln>
            <a:solidFill>
              <a:schemeClr val="tx1"/>
            </a:solidFill>
            <a:prstDash val="lgDashDot"/>
          </a:ln>
        </p:spPr>
        <p:txBody>
          <a:bodyPr>
            <a:noAutofit/>
          </a:bodyPr>
          <a:lstStyle/>
          <a:p>
            <a: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社團簡介</a:t>
            </a:r>
            <a: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</a:t>
            </a:r>
            <a:r>
              <a:rPr lang="zh-TW" altLang="en-US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特色</a:t>
            </a:r>
            <a: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n w="3175"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</a:t>
            </a:r>
            <a:r>
              <a:rPr lang="zh-TW" altLang="en-US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收費</a:t>
            </a:r>
            <a:r>
              <a:rPr lang="en-US" altLang="zh-TW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是</a:t>
            </a:r>
            <a:r>
              <a:rPr lang="en-US" altLang="zh-TW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否收費</a:t>
            </a:r>
            <a:r>
              <a:rPr lang="en-US" altLang="zh-TW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endParaRPr lang="zh-TW" altLang="en-US" sz="3200" dirty="0">
              <a:ln w="3175">
                <a:solidFill>
                  <a:schemeClr val="tx1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80174" y="104473"/>
            <a:ext cx="6026360" cy="10156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ln>
                  <a:solidFill>
                    <a:schemeClr val="tx1"/>
                  </a:solidFill>
                </a:ln>
                <a:latin typeface="標楷體" panose="03000509000000000000" pitchFamily="65" charset="-120"/>
                <a:ea typeface="標楷體" panose="03000509000000000000" pitchFamily="65" charset="-120"/>
              </a:rPr>
              <a:t>社團名稱</a:t>
            </a:r>
            <a:endParaRPr lang="zh-TW" altLang="en-US" sz="6000" dirty="0">
              <a:ln>
                <a:solidFill>
                  <a:schemeClr val="tx1"/>
                </a:solidFill>
              </a:ln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2564904" y="3203848"/>
            <a:ext cx="403244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來一句</a:t>
            </a:r>
            <a:r>
              <a:rPr lang="en-US" altLang="zh-TW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logo</a:t>
            </a:r>
            <a:r>
              <a:rPr lang="zh-TW" altLang="en-US" sz="4000" dirty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話</a:t>
            </a:r>
            <a:r>
              <a:rPr lang="zh-TW" altLang="en-US" sz="4000" dirty="0" smtClean="0">
                <a:ln>
                  <a:solidFill>
                    <a:schemeClr val="tx1"/>
                  </a:solidFill>
                </a:ln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吧</a:t>
            </a:r>
            <a:endParaRPr lang="zh-TW" altLang="en-US" sz="4000" dirty="0">
              <a:ln>
                <a:solidFill>
                  <a:schemeClr val="tx1"/>
                </a:solidFill>
              </a:ln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0" name="橢圓 9"/>
          <p:cNvSpPr/>
          <p:nvPr/>
        </p:nvSpPr>
        <p:spPr>
          <a:xfrm>
            <a:off x="311310" y="6948264"/>
            <a:ext cx="3182044" cy="21452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橢圓 10"/>
          <p:cNvSpPr/>
          <p:nvPr/>
        </p:nvSpPr>
        <p:spPr>
          <a:xfrm>
            <a:off x="3617404" y="6948264"/>
            <a:ext cx="2889130" cy="2143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" name="橢圓 11"/>
          <p:cNvSpPr/>
          <p:nvPr/>
        </p:nvSpPr>
        <p:spPr>
          <a:xfrm>
            <a:off x="311309" y="1667014"/>
            <a:ext cx="3041463" cy="1897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橢圓 7"/>
          <p:cNvSpPr/>
          <p:nvPr/>
        </p:nvSpPr>
        <p:spPr>
          <a:xfrm>
            <a:off x="3617404" y="1667014"/>
            <a:ext cx="3041463" cy="18978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至</a:t>
            </a:r>
            <a:r>
              <a:rPr lang="zh-TW" altLang="en-US" sz="54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</a:t>
            </a:r>
            <a:r>
              <a:rPr lang="zh-TW" altLang="en-US" sz="54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片</a:t>
            </a:r>
            <a:endParaRPr lang="zh-TW" altLang="en-US" sz="5400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26193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274</Words>
  <Application>Microsoft Office PowerPoint</Application>
  <PresentationFormat>如螢幕大小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宋体</vt:lpstr>
      <vt:lpstr>新細明體</vt:lpstr>
      <vt:lpstr>標楷體</vt:lpstr>
      <vt:lpstr>Arial</vt:lpstr>
      <vt:lpstr>Calibri</vt:lpstr>
      <vt:lpstr>Snap ITC</vt:lpstr>
      <vt:lpstr>Times New Roman</vt:lpstr>
      <vt:lpstr>Office 佈景主題</vt:lpstr>
      <vt:lpstr>PowerPoint 簡報</vt:lpstr>
      <vt:lpstr>1.社團簡介 2.特色 3.收費:是/否收費 </vt:lpstr>
      <vt:lpstr>1.社團簡介 2.特色 3.收費:是/否收費 </vt:lpstr>
      <vt:lpstr>1.社團簡介 2.特色 3.收費:是/否收費 </vt:lpstr>
      <vt:lpstr>1.社團簡介 2.特色 3.收費:是/否收費 </vt:lpstr>
      <vt:lpstr>1.社團簡介 2.特色 3.收費:是/否收費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社團簡介 1.目的 2.社團活動 3.特色 4.招收條件</dc:title>
  <dc:creator>ASUS</dc:creator>
  <cp:lastModifiedBy>adminer</cp:lastModifiedBy>
  <cp:revision>16</cp:revision>
  <cp:lastPrinted>2021-09-09T02:20:51Z</cp:lastPrinted>
  <dcterms:created xsi:type="dcterms:W3CDTF">2021-09-08T03:33:34Z</dcterms:created>
  <dcterms:modified xsi:type="dcterms:W3CDTF">2024-09-20T07:14:55Z</dcterms:modified>
</cp:coreProperties>
</file>